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39" r:id="rId5"/>
    <p:sldMasterId id="214748374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y="5143500" cx="9144000"/>
  <p:notesSz cx="6858000" cy="9144000"/>
  <p:embeddedFontLst>
    <p:embeddedFont>
      <p:font typeface="Roboto Thin"/>
      <p:regular r:id="rId40"/>
      <p:bold r:id="rId41"/>
      <p:italic r:id="rId42"/>
      <p:boldItalic r:id="rId43"/>
    </p:embeddedFont>
    <p:embeddedFont>
      <p:font typeface="Inter SemiBold"/>
      <p:regular r:id="rId44"/>
      <p:bold r:id="rId45"/>
      <p:italic r:id="rId46"/>
      <p:boldItalic r:id="rId47"/>
    </p:embeddedFont>
    <p:embeddedFont>
      <p:font typeface="Inter Light"/>
      <p:regular r:id="rId48"/>
      <p:bold r:id="rId49"/>
      <p:italic r:id="rId50"/>
      <p:boldItalic r:id="rId51"/>
    </p:embeddedFont>
    <p:embeddedFont>
      <p:font typeface="Roboto"/>
      <p:regular r:id="rId52"/>
      <p:bold r:id="rId53"/>
      <p:italic r:id="rId54"/>
      <p:boldItalic r:id="rId55"/>
    </p:embeddedFont>
    <p:embeddedFont>
      <p:font typeface="Gowun Batang"/>
      <p:regular r:id="rId56"/>
      <p:bold r:id="rId57"/>
    </p:embeddedFont>
    <p:embeddedFont>
      <p:font typeface="Inter"/>
      <p:regular r:id="rId58"/>
      <p:bold r:id="rId59"/>
      <p:italic r:id="rId60"/>
      <p:boldItalic r:id="rId61"/>
    </p:embeddedFont>
    <p:embeddedFont>
      <p:font typeface="Inter Thin"/>
      <p:regular r:id="rId62"/>
      <p:bold r:id="rId63"/>
      <p:italic r:id="rId64"/>
      <p:boldItalic r:id="rId65"/>
    </p:embeddedFont>
    <p:embeddedFont>
      <p:font typeface="Albert Sans"/>
      <p:regular r:id="rId66"/>
      <p:bold r:id="rId67"/>
      <p:italic r:id="rId68"/>
      <p:boldItalic r:id="rId69"/>
    </p:embeddedFont>
    <p:embeddedFont>
      <p:font typeface="Inter Medium"/>
      <p:regular r:id="rId70"/>
      <p:bold r:id="rId71"/>
      <p:italic r:id="rId72"/>
      <p:boldItalic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14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510C521-8926-47FB-827D-DBF8A1C09759}">
  <a:tblStyle styleId="{3510C521-8926-47FB-827D-DBF8A1C09759}"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B7A9DF17-5226-4960-99B1-FFE45AA43C15}"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44"/>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Thin-regular.fntdata"/><Relationship Id="rId42" Type="http://schemas.openxmlformats.org/officeDocument/2006/relationships/font" Target="fonts/RobotoThin-italic.fntdata"/><Relationship Id="rId41" Type="http://schemas.openxmlformats.org/officeDocument/2006/relationships/font" Target="fonts/RobotoThin-bold.fntdata"/><Relationship Id="rId44" Type="http://schemas.openxmlformats.org/officeDocument/2006/relationships/font" Target="fonts/InterSemiBold-regular.fntdata"/><Relationship Id="rId43" Type="http://schemas.openxmlformats.org/officeDocument/2006/relationships/font" Target="fonts/RobotoThin-boldItalic.fntdata"/><Relationship Id="rId46" Type="http://schemas.openxmlformats.org/officeDocument/2006/relationships/font" Target="fonts/InterSemiBold-italic.fntdata"/><Relationship Id="rId45" Type="http://schemas.openxmlformats.org/officeDocument/2006/relationships/font" Target="fonts/Inter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InterLight-regular.fntdata"/><Relationship Id="rId47" Type="http://schemas.openxmlformats.org/officeDocument/2006/relationships/font" Target="fonts/InterSemiBold-boldItalic.fntdata"/><Relationship Id="rId49" Type="http://schemas.openxmlformats.org/officeDocument/2006/relationships/font" Target="fonts/InterLight-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nterMedium-boldItalic.fntdata"/><Relationship Id="rId72" Type="http://schemas.openxmlformats.org/officeDocument/2006/relationships/font" Target="fonts/InterMedium-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InterMedium-bold.fntdata"/><Relationship Id="rId70" Type="http://schemas.openxmlformats.org/officeDocument/2006/relationships/font" Target="fonts/InterMedium-regular.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InterThin-regular.fntdata"/><Relationship Id="rId61" Type="http://schemas.openxmlformats.org/officeDocument/2006/relationships/font" Target="fonts/Inter-boldItalic.fntdata"/><Relationship Id="rId20" Type="http://schemas.openxmlformats.org/officeDocument/2006/relationships/slide" Target="slides/slide13.xml"/><Relationship Id="rId64" Type="http://schemas.openxmlformats.org/officeDocument/2006/relationships/font" Target="fonts/InterThin-italic.fntdata"/><Relationship Id="rId63" Type="http://schemas.openxmlformats.org/officeDocument/2006/relationships/font" Target="fonts/InterThin-bold.fntdata"/><Relationship Id="rId22" Type="http://schemas.openxmlformats.org/officeDocument/2006/relationships/slide" Target="slides/slide15.xml"/><Relationship Id="rId66" Type="http://schemas.openxmlformats.org/officeDocument/2006/relationships/font" Target="fonts/AlbertSans-regular.fntdata"/><Relationship Id="rId21" Type="http://schemas.openxmlformats.org/officeDocument/2006/relationships/slide" Target="slides/slide14.xml"/><Relationship Id="rId65" Type="http://schemas.openxmlformats.org/officeDocument/2006/relationships/font" Target="fonts/InterThin-boldItalic.fntdata"/><Relationship Id="rId24" Type="http://schemas.openxmlformats.org/officeDocument/2006/relationships/slide" Target="slides/slide17.xml"/><Relationship Id="rId68" Type="http://schemas.openxmlformats.org/officeDocument/2006/relationships/font" Target="fonts/AlbertSans-italic.fntdata"/><Relationship Id="rId23" Type="http://schemas.openxmlformats.org/officeDocument/2006/relationships/slide" Target="slides/slide16.xml"/><Relationship Id="rId67" Type="http://schemas.openxmlformats.org/officeDocument/2006/relationships/font" Target="fonts/AlbertSans-bold.fntdata"/><Relationship Id="rId60" Type="http://schemas.openxmlformats.org/officeDocument/2006/relationships/font" Target="fonts/Inter-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AlbertSans-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InterLight-boldItalic.fntdata"/><Relationship Id="rId50" Type="http://schemas.openxmlformats.org/officeDocument/2006/relationships/font" Target="fonts/InterLight-italic.fntdata"/><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4.xml"/><Relationship Id="rId55" Type="http://schemas.openxmlformats.org/officeDocument/2006/relationships/font" Target="fonts/Roboto-boldItalic.fntdata"/><Relationship Id="rId10" Type="http://schemas.openxmlformats.org/officeDocument/2006/relationships/slide" Target="slides/slide3.xml"/><Relationship Id="rId54" Type="http://schemas.openxmlformats.org/officeDocument/2006/relationships/font" Target="fonts/Roboto-italic.fntdata"/><Relationship Id="rId13" Type="http://schemas.openxmlformats.org/officeDocument/2006/relationships/slide" Target="slides/slide6.xml"/><Relationship Id="rId57" Type="http://schemas.openxmlformats.org/officeDocument/2006/relationships/font" Target="fonts/GowunBatang-bold.fntdata"/><Relationship Id="rId12" Type="http://schemas.openxmlformats.org/officeDocument/2006/relationships/slide" Target="slides/slide5.xml"/><Relationship Id="rId56" Type="http://schemas.openxmlformats.org/officeDocument/2006/relationships/font" Target="fonts/GowunBatang-regular.fntdata"/><Relationship Id="rId15" Type="http://schemas.openxmlformats.org/officeDocument/2006/relationships/slide" Target="slides/slide8.xml"/><Relationship Id="rId59" Type="http://schemas.openxmlformats.org/officeDocument/2006/relationships/font" Target="fonts/Inter-bold.fntdata"/><Relationship Id="rId14" Type="http://schemas.openxmlformats.org/officeDocument/2006/relationships/slide" Target="slides/slide7.xml"/><Relationship Id="rId58" Type="http://schemas.openxmlformats.org/officeDocument/2006/relationships/font" Target="fonts/Inter-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gif>
</file>

<file path=ppt/media/image10.gif>
</file>

<file path=ppt/media/image11.gif>
</file>

<file path=ppt/media/image12.gif>
</file>

<file path=ppt/media/image13.png>
</file>

<file path=ppt/media/image14.png>
</file>

<file path=ppt/media/image15.gif>
</file>

<file path=ppt/media/image16.png>
</file>

<file path=ppt/media/image17.png>
</file>

<file path=ppt/media/image18.gif>
</file>

<file path=ppt/media/image19.png>
</file>

<file path=ppt/media/image2.gif>
</file>

<file path=ppt/media/image20.gif>
</file>

<file path=ppt/media/image21.png>
</file>

<file path=ppt/media/image22.png>
</file>

<file path=ppt/media/image23.gif>
</file>

<file path=ppt/media/image24.gif>
</file>

<file path=ppt/media/image25.png>
</file>

<file path=ppt/media/image26.gif>
</file>

<file path=ppt/media/image27.png>
</file>

<file path=ppt/media/image28.gif>
</file>

<file path=ppt/media/image29.gif>
</file>

<file path=ppt/media/image3.gif>
</file>

<file path=ppt/media/image30.png>
</file>

<file path=ppt/media/image4.gif>
</file>

<file path=ppt/media/image5.gif>
</file>

<file path=ppt/media/image6.gif>
</file>

<file path=ppt/media/image7.jp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 name="Shape 1467"/>
        <p:cNvGrpSpPr/>
        <p:nvPr/>
      </p:nvGrpSpPr>
      <p:grpSpPr>
        <a:xfrm>
          <a:off x="0" y="0"/>
          <a:ext cx="0" cy="0"/>
          <a:chOff x="0" y="0"/>
          <a:chExt cx="0" cy="0"/>
        </a:xfrm>
      </p:grpSpPr>
      <p:sp>
        <p:nvSpPr>
          <p:cNvPr id="1468" name="Google Shape;1468;g3711634555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9" name="Google Shape;1469;g3711634555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9" name="Shape 1639"/>
        <p:cNvGrpSpPr/>
        <p:nvPr/>
      </p:nvGrpSpPr>
      <p:grpSpPr>
        <a:xfrm>
          <a:off x="0" y="0"/>
          <a:ext cx="0" cy="0"/>
          <a:chOff x="0" y="0"/>
          <a:chExt cx="0" cy="0"/>
        </a:xfrm>
      </p:grpSpPr>
      <p:sp>
        <p:nvSpPr>
          <p:cNvPr id="1640" name="Google Shape;1640;g372498669ae_5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1" name="Google Shape;1641;g372498669ae_5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372498669a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372498669a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3716c4d6e0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3716c4d6e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7" name="Shape 1687"/>
        <p:cNvGrpSpPr/>
        <p:nvPr/>
      </p:nvGrpSpPr>
      <p:grpSpPr>
        <a:xfrm>
          <a:off x="0" y="0"/>
          <a:ext cx="0" cy="0"/>
          <a:chOff x="0" y="0"/>
          <a:chExt cx="0" cy="0"/>
        </a:xfrm>
      </p:grpSpPr>
      <p:sp>
        <p:nvSpPr>
          <p:cNvPr id="1688" name="Google Shape;1688;g3716c4d6e0d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9" name="Google Shape;1689;g3716c4d6e0d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6" name="Shape 1696"/>
        <p:cNvGrpSpPr/>
        <p:nvPr/>
      </p:nvGrpSpPr>
      <p:grpSpPr>
        <a:xfrm>
          <a:off x="0" y="0"/>
          <a:ext cx="0" cy="0"/>
          <a:chOff x="0" y="0"/>
          <a:chExt cx="0" cy="0"/>
        </a:xfrm>
      </p:grpSpPr>
      <p:sp>
        <p:nvSpPr>
          <p:cNvPr id="1697" name="Google Shape;1697;g3716c4d6e0d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8" name="Google Shape;1698;g3716c4d6e0d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7" name="Shape 1707"/>
        <p:cNvGrpSpPr/>
        <p:nvPr/>
      </p:nvGrpSpPr>
      <p:grpSpPr>
        <a:xfrm>
          <a:off x="0" y="0"/>
          <a:ext cx="0" cy="0"/>
          <a:chOff x="0" y="0"/>
          <a:chExt cx="0" cy="0"/>
        </a:xfrm>
      </p:grpSpPr>
      <p:sp>
        <p:nvSpPr>
          <p:cNvPr id="1708" name="Google Shape;1708;g3716c4d6e0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9" name="Google Shape;1709;g3716c4d6e0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3" name="Shape 1713"/>
        <p:cNvGrpSpPr/>
        <p:nvPr/>
      </p:nvGrpSpPr>
      <p:grpSpPr>
        <a:xfrm>
          <a:off x="0" y="0"/>
          <a:ext cx="0" cy="0"/>
          <a:chOff x="0" y="0"/>
          <a:chExt cx="0" cy="0"/>
        </a:xfrm>
      </p:grpSpPr>
      <p:sp>
        <p:nvSpPr>
          <p:cNvPr id="1714" name="Google Shape;1714;g372498669ae_5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5" name="Google Shape;1715;g372498669ae_5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g37116345557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g37116345557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5" name="Shape 1765"/>
        <p:cNvGrpSpPr/>
        <p:nvPr/>
      </p:nvGrpSpPr>
      <p:grpSpPr>
        <a:xfrm>
          <a:off x="0" y="0"/>
          <a:ext cx="0" cy="0"/>
          <a:chOff x="0" y="0"/>
          <a:chExt cx="0" cy="0"/>
        </a:xfrm>
      </p:grpSpPr>
      <p:sp>
        <p:nvSpPr>
          <p:cNvPr id="1766" name="Google Shape;1766;g37116345557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7" name="Google Shape;1767;g37116345557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37116345557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3711634555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3716873767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3716873767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1" name="Shape 1821"/>
        <p:cNvGrpSpPr/>
        <p:nvPr/>
      </p:nvGrpSpPr>
      <p:grpSpPr>
        <a:xfrm>
          <a:off x="0" y="0"/>
          <a:ext cx="0" cy="0"/>
          <a:chOff x="0" y="0"/>
          <a:chExt cx="0" cy="0"/>
        </a:xfrm>
      </p:grpSpPr>
      <p:sp>
        <p:nvSpPr>
          <p:cNvPr id="1822" name="Google Shape;1822;g37161856e1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3" name="Google Shape;1823;g37161856e1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1" name="Shape 1831"/>
        <p:cNvGrpSpPr/>
        <p:nvPr/>
      </p:nvGrpSpPr>
      <p:grpSpPr>
        <a:xfrm>
          <a:off x="0" y="0"/>
          <a:ext cx="0" cy="0"/>
          <a:chOff x="0" y="0"/>
          <a:chExt cx="0" cy="0"/>
        </a:xfrm>
      </p:grpSpPr>
      <p:sp>
        <p:nvSpPr>
          <p:cNvPr id="1832" name="Google Shape;1832;g372059ce20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3" name="Google Shape;1833;g372059ce20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372498669ae_5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372498669ae_5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3716873767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3716873767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6" name="Shape 1856"/>
        <p:cNvGrpSpPr/>
        <p:nvPr/>
      </p:nvGrpSpPr>
      <p:grpSpPr>
        <a:xfrm>
          <a:off x="0" y="0"/>
          <a:ext cx="0" cy="0"/>
          <a:chOff x="0" y="0"/>
          <a:chExt cx="0" cy="0"/>
        </a:xfrm>
      </p:grpSpPr>
      <p:sp>
        <p:nvSpPr>
          <p:cNvPr id="1857" name="Google Shape;1857;g372498669ae_5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8" name="Google Shape;1858;g372498669ae_5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 name="Shape 1862"/>
        <p:cNvGrpSpPr/>
        <p:nvPr/>
      </p:nvGrpSpPr>
      <p:grpSpPr>
        <a:xfrm>
          <a:off x="0" y="0"/>
          <a:ext cx="0" cy="0"/>
          <a:chOff x="0" y="0"/>
          <a:chExt cx="0" cy="0"/>
        </a:xfrm>
      </p:grpSpPr>
      <p:sp>
        <p:nvSpPr>
          <p:cNvPr id="1863" name="Google Shape;1863;g372498669ae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4" name="Google Shape;1864;g372498669ae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372059ce20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372059ce20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6" name="Shape 1876"/>
        <p:cNvGrpSpPr/>
        <p:nvPr/>
      </p:nvGrpSpPr>
      <p:grpSpPr>
        <a:xfrm>
          <a:off x="0" y="0"/>
          <a:ext cx="0" cy="0"/>
          <a:chOff x="0" y="0"/>
          <a:chExt cx="0" cy="0"/>
        </a:xfrm>
      </p:grpSpPr>
      <p:sp>
        <p:nvSpPr>
          <p:cNvPr id="1877" name="Google Shape;1877;g372498669ae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8" name="Google Shape;1878;g372498669ae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3" name="Shape 1883"/>
        <p:cNvGrpSpPr/>
        <p:nvPr/>
      </p:nvGrpSpPr>
      <p:grpSpPr>
        <a:xfrm>
          <a:off x="0" y="0"/>
          <a:ext cx="0" cy="0"/>
          <a:chOff x="0" y="0"/>
          <a:chExt cx="0" cy="0"/>
        </a:xfrm>
      </p:grpSpPr>
      <p:sp>
        <p:nvSpPr>
          <p:cNvPr id="1884" name="Google Shape;1884;g372498669ae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5" name="Google Shape;1885;g372498669a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1" name="Shape 1891"/>
        <p:cNvGrpSpPr/>
        <p:nvPr/>
      </p:nvGrpSpPr>
      <p:grpSpPr>
        <a:xfrm>
          <a:off x="0" y="0"/>
          <a:ext cx="0" cy="0"/>
          <a:chOff x="0" y="0"/>
          <a:chExt cx="0" cy="0"/>
        </a:xfrm>
      </p:grpSpPr>
      <p:sp>
        <p:nvSpPr>
          <p:cNvPr id="1892" name="Google Shape;1892;g37116345557_0_1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3" name="Google Shape;1893;g37116345557_0_1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2" name="Shape 1482"/>
        <p:cNvGrpSpPr/>
        <p:nvPr/>
      </p:nvGrpSpPr>
      <p:grpSpPr>
        <a:xfrm>
          <a:off x="0" y="0"/>
          <a:ext cx="0" cy="0"/>
          <a:chOff x="0" y="0"/>
          <a:chExt cx="0" cy="0"/>
        </a:xfrm>
      </p:grpSpPr>
      <p:sp>
        <p:nvSpPr>
          <p:cNvPr id="1483" name="Google Shape;1483;g3716873767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4" name="Google Shape;1484;g3716873767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372498669ae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372498669ae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37116345557_0_1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1" name="Google Shape;1931;g37116345557_0_1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7" name="Shape 1947"/>
        <p:cNvGrpSpPr/>
        <p:nvPr/>
      </p:nvGrpSpPr>
      <p:grpSpPr>
        <a:xfrm>
          <a:off x="0" y="0"/>
          <a:ext cx="0" cy="0"/>
          <a:chOff x="0" y="0"/>
          <a:chExt cx="0" cy="0"/>
        </a:xfrm>
      </p:grpSpPr>
      <p:sp>
        <p:nvSpPr>
          <p:cNvPr id="1948" name="Google Shape;1948;g37116345557_0_1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9" name="Google Shape;1949;g37116345557_0_1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3716873767e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3716873767e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2" name="Shape 1522"/>
        <p:cNvGrpSpPr/>
        <p:nvPr/>
      </p:nvGrpSpPr>
      <p:grpSpPr>
        <a:xfrm>
          <a:off x="0" y="0"/>
          <a:ext cx="0" cy="0"/>
          <a:chOff x="0" y="0"/>
          <a:chExt cx="0" cy="0"/>
        </a:xfrm>
      </p:grpSpPr>
      <p:sp>
        <p:nvSpPr>
          <p:cNvPr id="1523" name="Google Shape;1523;g372498669ae_5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4" name="Google Shape;1524;g372498669ae_5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37116345557_0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37116345557_0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37161856e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37161856e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0" name="Shape 1580"/>
        <p:cNvGrpSpPr/>
        <p:nvPr/>
      </p:nvGrpSpPr>
      <p:grpSpPr>
        <a:xfrm>
          <a:off x="0" y="0"/>
          <a:ext cx="0" cy="0"/>
          <a:chOff x="0" y="0"/>
          <a:chExt cx="0" cy="0"/>
        </a:xfrm>
      </p:grpSpPr>
      <p:sp>
        <p:nvSpPr>
          <p:cNvPr id="1581" name="Google Shape;1581;g37116345557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2" name="Google Shape;1582;g37116345557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 name="Shape 1600"/>
        <p:cNvGrpSpPr/>
        <p:nvPr/>
      </p:nvGrpSpPr>
      <p:grpSpPr>
        <a:xfrm>
          <a:off x="0" y="0"/>
          <a:ext cx="0" cy="0"/>
          <a:chOff x="0" y="0"/>
          <a:chExt cx="0" cy="0"/>
        </a:xfrm>
      </p:grpSpPr>
      <p:sp>
        <p:nvSpPr>
          <p:cNvPr id="1601" name="Google Shape;1601;g37116345557_0_1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2" name="Google Shape;1602;g37116345557_0_1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LT 1" type="blank">
  <p:cSld name="BLANK">
    <p:bg>
      <p:bgPr>
        <a:solidFill>
          <a:schemeClr val="lt1"/>
        </a:solidFill>
      </p:bgPr>
    </p:bg>
    <p:spTree>
      <p:nvGrpSpPr>
        <p:cNvPr id="53" name="Shape 53"/>
        <p:cNvGrpSpPr/>
        <p:nvPr/>
      </p:nvGrpSpPr>
      <p:grpSpPr>
        <a:xfrm>
          <a:off x="0" y="0"/>
          <a:ext cx="0" cy="0"/>
          <a:chOff x="0" y="0"/>
          <a:chExt cx="0" cy="0"/>
        </a:xfrm>
      </p:grpSpPr>
      <p:grpSp>
        <p:nvGrpSpPr>
          <p:cNvPr id="54" name="Google Shape;54;p14"/>
          <p:cNvGrpSpPr/>
          <p:nvPr/>
        </p:nvGrpSpPr>
        <p:grpSpPr>
          <a:xfrm>
            <a:off x="-800" y="-150"/>
            <a:ext cx="9145250" cy="5144250"/>
            <a:chOff x="-800" y="-150"/>
            <a:chExt cx="9145250" cy="5144250"/>
          </a:xfrm>
        </p:grpSpPr>
        <p:cxnSp>
          <p:nvCxnSpPr>
            <p:cNvPr id="55" name="Google Shape;55;p14"/>
            <p:cNvCxnSpPr/>
            <p:nvPr/>
          </p:nvCxnSpPr>
          <p:spPr>
            <a:xfrm>
              <a:off x="514575" y="-15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56" name="Google Shape;56;p14"/>
            <p:cNvCxnSpPr/>
            <p:nvPr/>
          </p:nvCxnSpPr>
          <p:spPr>
            <a:xfrm rot="10800000">
              <a:off x="-800" y="52112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57" name="Google Shape;57;p14"/>
            <p:cNvCxnSpPr/>
            <p:nvPr/>
          </p:nvCxnSpPr>
          <p:spPr>
            <a:xfrm>
              <a:off x="7228800" y="450"/>
              <a:ext cx="0" cy="521400"/>
            </a:xfrm>
            <a:prstGeom prst="straightConnector1">
              <a:avLst/>
            </a:prstGeom>
            <a:noFill/>
            <a:ln cap="flat" cmpd="sng" w="9525">
              <a:solidFill>
                <a:schemeClr val="accent6"/>
              </a:solidFill>
              <a:prstDash val="solid"/>
              <a:round/>
              <a:headEnd len="sm" w="sm" type="none"/>
              <a:tailEnd len="sm" w="sm" type="none"/>
            </a:ln>
          </p:spPr>
        </p:cxnSp>
        <p:cxnSp>
          <p:nvCxnSpPr>
            <p:cNvPr id="58" name="Google Shape;58;p14"/>
            <p:cNvCxnSpPr/>
            <p:nvPr/>
          </p:nvCxnSpPr>
          <p:spPr>
            <a:xfrm>
              <a:off x="8622600" y="528"/>
              <a:ext cx="0" cy="5143200"/>
            </a:xfrm>
            <a:prstGeom prst="straightConnector1">
              <a:avLst/>
            </a:prstGeom>
            <a:noFill/>
            <a:ln cap="flat" cmpd="sng" w="9525">
              <a:solidFill>
                <a:schemeClr val="accent6"/>
              </a:solidFill>
              <a:prstDash val="solid"/>
              <a:round/>
              <a:headEnd len="sm" w="sm" type="none"/>
              <a:tailEnd len="sm" w="sm" type="none"/>
            </a:ln>
          </p:spPr>
        </p:cxnSp>
        <p:cxnSp>
          <p:nvCxnSpPr>
            <p:cNvPr id="59" name="Google Shape;59;p14"/>
            <p:cNvCxnSpPr/>
            <p:nvPr/>
          </p:nvCxnSpPr>
          <p:spPr>
            <a:xfrm rot="10800000">
              <a:off x="-450" y="36104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60" name="Google Shape;60;p14"/>
            <p:cNvCxnSpPr/>
            <p:nvPr/>
          </p:nvCxnSpPr>
          <p:spPr>
            <a:xfrm rot="10800000">
              <a:off x="-450" y="46195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61" name="Google Shape;61;p14"/>
            <p:cNvCxnSpPr/>
            <p:nvPr/>
          </p:nvCxnSpPr>
          <p:spPr>
            <a:xfrm>
              <a:off x="7228850" y="3609300"/>
              <a:ext cx="0" cy="1534800"/>
            </a:xfrm>
            <a:prstGeom prst="straightConnector1">
              <a:avLst/>
            </a:prstGeom>
            <a:noFill/>
            <a:ln cap="flat" cmpd="sng" w="9525">
              <a:solidFill>
                <a:schemeClr val="accent6"/>
              </a:solidFill>
              <a:prstDash val="solid"/>
              <a:round/>
              <a:headEnd len="sm" w="sm" type="none"/>
              <a:tailEnd len="sm" w="sm" type="none"/>
            </a:ln>
          </p:spPr>
        </p:cxnSp>
      </p:grpSp>
      <p:sp>
        <p:nvSpPr>
          <p:cNvPr id="62" name="Google Shape;62;p14"/>
          <p:cNvSpPr txBox="1"/>
          <p:nvPr>
            <p:ph type="title"/>
          </p:nvPr>
        </p:nvSpPr>
        <p:spPr>
          <a:xfrm>
            <a:off x="521800" y="1251350"/>
            <a:ext cx="8100900" cy="1531500"/>
          </a:xfrm>
          <a:prstGeom prst="rect">
            <a:avLst/>
          </a:prstGeom>
        </p:spPr>
        <p:txBody>
          <a:bodyPr anchorCtr="0" anchor="t" bIns="91425" lIns="274300" spcFirstLastPara="1" rIns="182875" wrap="square" tIns="91425">
            <a:normAutofit/>
          </a:bodyPr>
          <a:lstStyle>
            <a:lvl1pPr lvl="0">
              <a:lnSpc>
                <a:spcPct val="80000"/>
              </a:lnSpc>
              <a:spcBef>
                <a:spcPts val="0"/>
              </a:spcBef>
              <a:spcAft>
                <a:spcPts val="0"/>
              </a:spcAft>
              <a:buClr>
                <a:schemeClr val="dk1"/>
              </a:buClr>
              <a:buSzPts val="4400"/>
              <a:buFont typeface="Gowun Batang"/>
              <a:buNone/>
              <a:defRPr sz="4400">
                <a:solidFill>
                  <a:schemeClr val="dk1"/>
                </a:solidFill>
              </a:defRPr>
            </a:lvl1pPr>
            <a:lvl2pPr lvl="1">
              <a:lnSpc>
                <a:spcPct val="80000"/>
              </a:lnSpc>
              <a:spcBef>
                <a:spcPts val="0"/>
              </a:spcBef>
              <a:spcAft>
                <a:spcPts val="0"/>
              </a:spcAft>
              <a:buClr>
                <a:schemeClr val="dk1"/>
              </a:buClr>
              <a:buSzPts val="4400"/>
              <a:buFont typeface="Gowun Batang"/>
              <a:buNone/>
              <a:defRPr sz="4400">
                <a:solidFill>
                  <a:schemeClr val="dk1"/>
                </a:solidFill>
              </a:defRPr>
            </a:lvl2pPr>
            <a:lvl3pPr lvl="2">
              <a:lnSpc>
                <a:spcPct val="80000"/>
              </a:lnSpc>
              <a:spcBef>
                <a:spcPts val="0"/>
              </a:spcBef>
              <a:spcAft>
                <a:spcPts val="0"/>
              </a:spcAft>
              <a:buClr>
                <a:schemeClr val="dk1"/>
              </a:buClr>
              <a:buSzPts val="4400"/>
              <a:buFont typeface="Gowun Batang"/>
              <a:buNone/>
              <a:defRPr sz="4400">
                <a:solidFill>
                  <a:schemeClr val="dk1"/>
                </a:solidFill>
              </a:defRPr>
            </a:lvl3pPr>
            <a:lvl4pPr lvl="3">
              <a:lnSpc>
                <a:spcPct val="80000"/>
              </a:lnSpc>
              <a:spcBef>
                <a:spcPts val="0"/>
              </a:spcBef>
              <a:spcAft>
                <a:spcPts val="0"/>
              </a:spcAft>
              <a:buClr>
                <a:schemeClr val="dk1"/>
              </a:buClr>
              <a:buSzPts val="4400"/>
              <a:buFont typeface="Gowun Batang"/>
              <a:buNone/>
              <a:defRPr sz="4400">
                <a:solidFill>
                  <a:schemeClr val="dk1"/>
                </a:solidFill>
              </a:defRPr>
            </a:lvl4pPr>
            <a:lvl5pPr lvl="4">
              <a:lnSpc>
                <a:spcPct val="80000"/>
              </a:lnSpc>
              <a:spcBef>
                <a:spcPts val="0"/>
              </a:spcBef>
              <a:spcAft>
                <a:spcPts val="0"/>
              </a:spcAft>
              <a:buClr>
                <a:schemeClr val="dk1"/>
              </a:buClr>
              <a:buSzPts val="4400"/>
              <a:buFont typeface="Gowun Batang"/>
              <a:buNone/>
              <a:defRPr sz="4400">
                <a:solidFill>
                  <a:schemeClr val="dk1"/>
                </a:solidFill>
              </a:defRPr>
            </a:lvl5pPr>
            <a:lvl6pPr lvl="5">
              <a:lnSpc>
                <a:spcPct val="80000"/>
              </a:lnSpc>
              <a:spcBef>
                <a:spcPts val="0"/>
              </a:spcBef>
              <a:spcAft>
                <a:spcPts val="0"/>
              </a:spcAft>
              <a:buClr>
                <a:schemeClr val="dk1"/>
              </a:buClr>
              <a:buSzPts val="4400"/>
              <a:buFont typeface="Gowun Batang"/>
              <a:buNone/>
              <a:defRPr sz="4400">
                <a:solidFill>
                  <a:schemeClr val="dk1"/>
                </a:solidFill>
              </a:defRPr>
            </a:lvl6pPr>
            <a:lvl7pPr lvl="6">
              <a:lnSpc>
                <a:spcPct val="80000"/>
              </a:lnSpc>
              <a:spcBef>
                <a:spcPts val="0"/>
              </a:spcBef>
              <a:spcAft>
                <a:spcPts val="0"/>
              </a:spcAft>
              <a:buClr>
                <a:schemeClr val="dk1"/>
              </a:buClr>
              <a:buSzPts val="4400"/>
              <a:buFont typeface="Gowun Batang"/>
              <a:buNone/>
              <a:defRPr sz="4400">
                <a:solidFill>
                  <a:schemeClr val="dk1"/>
                </a:solidFill>
              </a:defRPr>
            </a:lvl7pPr>
            <a:lvl8pPr lvl="7">
              <a:lnSpc>
                <a:spcPct val="80000"/>
              </a:lnSpc>
              <a:spcBef>
                <a:spcPts val="0"/>
              </a:spcBef>
              <a:spcAft>
                <a:spcPts val="0"/>
              </a:spcAft>
              <a:buClr>
                <a:schemeClr val="dk1"/>
              </a:buClr>
              <a:buSzPts val="4400"/>
              <a:buFont typeface="Gowun Batang"/>
              <a:buNone/>
              <a:defRPr sz="4400">
                <a:solidFill>
                  <a:schemeClr val="dk1"/>
                </a:solidFill>
              </a:defRPr>
            </a:lvl8pPr>
            <a:lvl9pPr lvl="8">
              <a:lnSpc>
                <a:spcPct val="80000"/>
              </a:lnSpc>
              <a:spcBef>
                <a:spcPts val="0"/>
              </a:spcBef>
              <a:spcAft>
                <a:spcPts val="0"/>
              </a:spcAft>
              <a:buClr>
                <a:schemeClr val="dk1"/>
              </a:buClr>
              <a:buSzPts val="4400"/>
              <a:buFont typeface="Gowun Batang"/>
              <a:buNone/>
              <a:defRPr sz="4400">
                <a:solidFill>
                  <a:schemeClr val="dk1"/>
                </a:solidFill>
              </a:defRPr>
            </a:lvl9pPr>
          </a:lstStyle>
          <a:p/>
        </p:txBody>
      </p:sp>
      <p:sp>
        <p:nvSpPr>
          <p:cNvPr id="63" name="Google Shape;63;p14"/>
          <p:cNvSpPr txBox="1"/>
          <p:nvPr>
            <p:ph idx="1" type="subTitle"/>
          </p:nvPr>
        </p:nvSpPr>
        <p:spPr>
          <a:xfrm>
            <a:off x="521375" y="2782850"/>
            <a:ext cx="8100900" cy="338700"/>
          </a:xfrm>
          <a:prstGeom prst="rect">
            <a:avLst/>
          </a:prstGeom>
        </p:spPr>
        <p:txBody>
          <a:bodyPr anchorCtr="0" anchor="t" bIns="91425" lIns="274300" spcFirstLastPara="1" rIns="182875" wrap="square" tIns="91425">
            <a:normAutofit/>
          </a:bodyPr>
          <a:lstStyle>
            <a:lvl1pPr lvl="0">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1pPr>
            <a:lvl2pPr lvl="1">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2pPr>
            <a:lvl3pPr lvl="2">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3pPr>
            <a:lvl4pPr lvl="3">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4pPr>
            <a:lvl5pPr lvl="4">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5pPr>
            <a:lvl6pPr lvl="5">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6pPr>
            <a:lvl7pPr lvl="6">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7pPr>
            <a:lvl8pPr lvl="7">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8pPr>
            <a:lvl9pPr lvl="8">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9pPr>
          </a:lstStyle>
          <a:p/>
        </p:txBody>
      </p:sp>
      <p:sp>
        <p:nvSpPr>
          <p:cNvPr id="64" name="Google Shape;64;p14"/>
          <p:cNvSpPr txBox="1"/>
          <p:nvPr>
            <p:ph idx="2" type="subTitle"/>
          </p:nvPr>
        </p:nvSpPr>
        <p:spPr>
          <a:xfrm>
            <a:off x="518400" y="3609525"/>
            <a:ext cx="6710400" cy="1010100"/>
          </a:xfrm>
          <a:prstGeom prst="rect">
            <a:avLst/>
          </a:prstGeom>
        </p:spPr>
        <p:txBody>
          <a:bodyPr anchorCtr="0" anchor="ctr" bIns="91425" lIns="274300" spcFirstLastPara="1" rIns="274300" wrap="square" tIns="91425">
            <a:normAutofit/>
          </a:bodyPr>
          <a:lstStyle>
            <a:lvl1pPr lvl="0">
              <a:spcBef>
                <a:spcPts val="0"/>
              </a:spcBef>
              <a:spcAft>
                <a:spcPts val="0"/>
              </a:spcAft>
              <a:buClr>
                <a:schemeClr val="dk1"/>
              </a:buClr>
              <a:buSzPts val="1000"/>
              <a:buFont typeface="Inter"/>
              <a:buNone/>
              <a:defRPr sz="1000">
                <a:solidFill>
                  <a:schemeClr val="dk1"/>
                </a:solidFill>
              </a:defRPr>
            </a:lvl1pPr>
            <a:lvl2pPr lvl="1">
              <a:spcBef>
                <a:spcPts val="0"/>
              </a:spcBef>
              <a:spcAft>
                <a:spcPts val="0"/>
              </a:spcAft>
              <a:buClr>
                <a:schemeClr val="dk1"/>
              </a:buClr>
              <a:buSzPts val="1000"/>
              <a:buFont typeface="Inter"/>
              <a:buNone/>
              <a:defRPr sz="1000">
                <a:solidFill>
                  <a:schemeClr val="dk1"/>
                </a:solidFill>
              </a:defRPr>
            </a:lvl2pPr>
            <a:lvl3pPr lvl="2">
              <a:spcBef>
                <a:spcPts val="0"/>
              </a:spcBef>
              <a:spcAft>
                <a:spcPts val="0"/>
              </a:spcAft>
              <a:buClr>
                <a:schemeClr val="dk1"/>
              </a:buClr>
              <a:buSzPts val="1000"/>
              <a:buFont typeface="Inter"/>
              <a:buNone/>
              <a:defRPr sz="1000">
                <a:solidFill>
                  <a:schemeClr val="dk1"/>
                </a:solidFill>
              </a:defRPr>
            </a:lvl3pPr>
            <a:lvl4pPr lvl="3">
              <a:spcBef>
                <a:spcPts val="0"/>
              </a:spcBef>
              <a:spcAft>
                <a:spcPts val="0"/>
              </a:spcAft>
              <a:buClr>
                <a:schemeClr val="dk1"/>
              </a:buClr>
              <a:buSzPts val="1000"/>
              <a:buFont typeface="Inter"/>
              <a:buNone/>
              <a:defRPr sz="1000">
                <a:solidFill>
                  <a:schemeClr val="dk1"/>
                </a:solidFill>
              </a:defRPr>
            </a:lvl4pPr>
            <a:lvl5pPr lvl="4">
              <a:spcBef>
                <a:spcPts val="0"/>
              </a:spcBef>
              <a:spcAft>
                <a:spcPts val="0"/>
              </a:spcAft>
              <a:buClr>
                <a:schemeClr val="dk1"/>
              </a:buClr>
              <a:buSzPts val="1000"/>
              <a:buFont typeface="Inter"/>
              <a:buNone/>
              <a:defRPr sz="1000">
                <a:solidFill>
                  <a:schemeClr val="dk1"/>
                </a:solidFill>
              </a:defRPr>
            </a:lvl5pPr>
            <a:lvl6pPr lvl="5">
              <a:spcBef>
                <a:spcPts val="0"/>
              </a:spcBef>
              <a:spcAft>
                <a:spcPts val="0"/>
              </a:spcAft>
              <a:buClr>
                <a:schemeClr val="dk1"/>
              </a:buClr>
              <a:buSzPts val="1000"/>
              <a:buFont typeface="Inter"/>
              <a:buNone/>
              <a:defRPr sz="1000">
                <a:solidFill>
                  <a:schemeClr val="dk1"/>
                </a:solidFill>
              </a:defRPr>
            </a:lvl6pPr>
            <a:lvl7pPr lvl="6">
              <a:spcBef>
                <a:spcPts val="0"/>
              </a:spcBef>
              <a:spcAft>
                <a:spcPts val="0"/>
              </a:spcAft>
              <a:buClr>
                <a:schemeClr val="dk1"/>
              </a:buClr>
              <a:buSzPts val="1000"/>
              <a:buFont typeface="Inter"/>
              <a:buNone/>
              <a:defRPr sz="1000">
                <a:solidFill>
                  <a:schemeClr val="dk1"/>
                </a:solidFill>
              </a:defRPr>
            </a:lvl7pPr>
            <a:lvl8pPr lvl="7">
              <a:spcBef>
                <a:spcPts val="0"/>
              </a:spcBef>
              <a:spcAft>
                <a:spcPts val="0"/>
              </a:spcAft>
              <a:buClr>
                <a:schemeClr val="dk1"/>
              </a:buClr>
              <a:buSzPts val="1000"/>
              <a:buFont typeface="Inter"/>
              <a:buNone/>
              <a:defRPr sz="1000">
                <a:solidFill>
                  <a:schemeClr val="dk1"/>
                </a:solidFill>
              </a:defRPr>
            </a:lvl8pPr>
            <a:lvl9pPr lvl="8">
              <a:spcBef>
                <a:spcPts val="0"/>
              </a:spcBef>
              <a:spcAft>
                <a:spcPts val="0"/>
              </a:spcAft>
              <a:buClr>
                <a:schemeClr val="dk1"/>
              </a:buClr>
              <a:buSzPts val="1000"/>
              <a:buFont typeface="Inter"/>
              <a:buNone/>
              <a:defRPr sz="1000">
                <a:solidFill>
                  <a:schemeClr val="dk1"/>
                </a:solidFill>
              </a:defRPr>
            </a:lvl9pPr>
          </a:lstStyle>
          <a:p/>
        </p:txBody>
      </p:sp>
      <p:sp>
        <p:nvSpPr>
          <p:cNvPr id="65" name="Google Shape;65;p14"/>
          <p:cNvSpPr txBox="1"/>
          <p:nvPr>
            <p:ph idx="3" type="subTitle"/>
          </p:nvPr>
        </p:nvSpPr>
        <p:spPr>
          <a:xfrm>
            <a:off x="3171350" y="11075"/>
            <a:ext cx="4057500" cy="5082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66" name="Google Shape;66;p14"/>
          <p:cNvSpPr txBox="1"/>
          <p:nvPr>
            <p:ph idx="4" type="subTitle"/>
          </p:nvPr>
        </p:nvSpPr>
        <p:spPr>
          <a:xfrm>
            <a:off x="7228800" y="11075"/>
            <a:ext cx="1393800" cy="5082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BLANK_1_1_1_1_1_1_1_1_1_1_1_3">
    <p:bg>
      <p:bgPr>
        <a:solidFill>
          <a:schemeClr val="lt2"/>
        </a:solidFill>
      </p:bgPr>
    </p:bg>
    <p:spTree>
      <p:nvGrpSpPr>
        <p:cNvPr id="67" name="Shape 67"/>
        <p:cNvGrpSpPr/>
        <p:nvPr/>
      </p:nvGrpSpPr>
      <p:grpSpPr>
        <a:xfrm>
          <a:off x="0" y="0"/>
          <a:ext cx="0" cy="0"/>
          <a:chOff x="0" y="0"/>
          <a:chExt cx="0" cy="0"/>
        </a:xfrm>
      </p:grpSpPr>
      <p:sp>
        <p:nvSpPr>
          <p:cNvPr id="68" name="Google Shape;68;p15"/>
          <p:cNvSpPr txBox="1"/>
          <p:nvPr>
            <p:ph idx="1" type="subTitle"/>
          </p:nvPr>
        </p:nvSpPr>
        <p:spPr>
          <a:xfrm>
            <a:off x="1041050" y="334925"/>
            <a:ext cx="7581900" cy="3297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
        <p:nvSpPr>
          <p:cNvPr id="69" name="Google Shape;69;p15"/>
          <p:cNvSpPr txBox="1"/>
          <p:nvPr>
            <p:ph idx="2" type="subTitle"/>
          </p:nvPr>
        </p:nvSpPr>
        <p:spPr>
          <a:xfrm>
            <a:off x="10407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70" name="Google Shape;70;p15"/>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71" name="Google Shape;71;p15"/>
          <p:cNvSpPr txBox="1"/>
          <p:nvPr>
            <p:ph idx="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72" name="Google Shape;72;p15"/>
          <p:cNvSpPr txBox="1"/>
          <p:nvPr>
            <p:ph type="title"/>
          </p:nvPr>
        </p:nvSpPr>
        <p:spPr>
          <a:xfrm flipH="1">
            <a:off x="1040775" y="1307575"/>
            <a:ext cx="7581900" cy="745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73" name="Google Shape;73;p15"/>
          <p:cNvSpPr txBox="1"/>
          <p:nvPr>
            <p:ph idx="5" type="title"/>
          </p:nvPr>
        </p:nvSpPr>
        <p:spPr>
          <a:xfrm flipH="1">
            <a:off x="1040775" y="2053325"/>
            <a:ext cx="7581900" cy="7473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74" name="Google Shape;74;p15"/>
          <p:cNvSpPr txBox="1"/>
          <p:nvPr>
            <p:ph idx="6" type="title"/>
          </p:nvPr>
        </p:nvSpPr>
        <p:spPr>
          <a:xfrm flipH="1">
            <a:off x="1040775" y="2800750"/>
            <a:ext cx="7581900" cy="7419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75" name="Google Shape;75;p15"/>
          <p:cNvSpPr txBox="1"/>
          <p:nvPr>
            <p:ph idx="7" type="title"/>
          </p:nvPr>
        </p:nvSpPr>
        <p:spPr>
          <a:xfrm flipH="1">
            <a:off x="1040775" y="3542475"/>
            <a:ext cx="7581900" cy="7551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76" name="Google Shape;76;p15"/>
          <p:cNvSpPr txBox="1"/>
          <p:nvPr>
            <p:ph idx="8" type="title"/>
          </p:nvPr>
        </p:nvSpPr>
        <p:spPr>
          <a:xfrm flipH="1">
            <a:off x="1040775" y="4297600"/>
            <a:ext cx="7581900" cy="745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77" name="Google Shape;77;p15"/>
          <p:cNvSpPr txBox="1"/>
          <p:nvPr>
            <p:ph idx="9" type="title"/>
          </p:nvPr>
        </p:nvSpPr>
        <p:spPr>
          <a:xfrm flipH="1">
            <a:off x="1040775" y="666250"/>
            <a:ext cx="75819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ummary">
  <p:cSld name="BLANK_1_1_1_1_1_1_1_2_1">
    <p:bg>
      <p:bgPr>
        <a:solidFill>
          <a:schemeClr val="lt2"/>
        </a:solid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1040950" y="1667775"/>
            <a:ext cx="20220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80" name="Google Shape;80;p16"/>
          <p:cNvSpPr txBox="1"/>
          <p:nvPr>
            <p:ph idx="1" type="body"/>
          </p:nvPr>
        </p:nvSpPr>
        <p:spPr>
          <a:xfrm>
            <a:off x="1041000" y="2309175"/>
            <a:ext cx="20220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81" name="Google Shape;81;p16"/>
          <p:cNvSpPr txBox="1"/>
          <p:nvPr>
            <p:ph idx="2" type="title"/>
          </p:nvPr>
        </p:nvSpPr>
        <p:spPr>
          <a:xfrm>
            <a:off x="3065850" y="1667775"/>
            <a:ext cx="20253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82" name="Google Shape;82;p16"/>
          <p:cNvSpPr txBox="1"/>
          <p:nvPr>
            <p:ph idx="3" type="body"/>
          </p:nvPr>
        </p:nvSpPr>
        <p:spPr>
          <a:xfrm>
            <a:off x="3065900" y="2309175"/>
            <a:ext cx="20253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83" name="Google Shape;83;p16"/>
          <p:cNvSpPr txBox="1"/>
          <p:nvPr>
            <p:ph idx="4" type="title"/>
          </p:nvPr>
        </p:nvSpPr>
        <p:spPr>
          <a:xfrm>
            <a:off x="5090675" y="1667775"/>
            <a:ext cx="20277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84" name="Google Shape;84;p16"/>
          <p:cNvSpPr txBox="1"/>
          <p:nvPr>
            <p:ph idx="5" type="body"/>
          </p:nvPr>
        </p:nvSpPr>
        <p:spPr>
          <a:xfrm>
            <a:off x="5090725" y="2309175"/>
            <a:ext cx="20277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85" name="Google Shape;85;p16"/>
          <p:cNvSpPr txBox="1"/>
          <p:nvPr>
            <p:ph idx="6" type="title"/>
          </p:nvPr>
        </p:nvSpPr>
        <p:spPr>
          <a:xfrm>
            <a:off x="7118725" y="1667775"/>
            <a:ext cx="20253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86" name="Google Shape;86;p16"/>
          <p:cNvSpPr txBox="1"/>
          <p:nvPr>
            <p:ph idx="7" type="body"/>
          </p:nvPr>
        </p:nvSpPr>
        <p:spPr>
          <a:xfrm>
            <a:off x="7118775" y="2309175"/>
            <a:ext cx="20253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87" name="Google Shape;87;p16"/>
          <p:cNvSpPr txBox="1"/>
          <p:nvPr>
            <p:ph idx="8" type="title"/>
          </p:nvPr>
        </p:nvSpPr>
        <p:spPr>
          <a:xfrm>
            <a:off x="1040950" y="3584775"/>
            <a:ext cx="20220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88" name="Google Shape;88;p16"/>
          <p:cNvSpPr txBox="1"/>
          <p:nvPr>
            <p:ph idx="9" type="body"/>
          </p:nvPr>
        </p:nvSpPr>
        <p:spPr>
          <a:xfrm>
            <a:off x="1041000" y="4226175"/>
            <a:ext cx="20220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89" name="Google Shape;89;p16"/>
          <p:cNvSpPr txBox="1"/>
          <p:nvPr>
            <p:ph idx="13" type="title"/>
          </p:nvPr>
        </p:nvSpPr>
        <p:spPr>
          <a:xfrm>
            <a:off x="3065850" y="3584775"/>
            <a:ext cx="20253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90" name="Google Shape;90;p16"/>
          <p:cNvSpPr txBox="1"/>
          <p:nvPr>
            <p:ph idx="14" type="body"/>
          </p:nvPr>
        </p:nvSpPr>
        <p:spPr>
          <a:xfrm>
            <a:off x="3065900" y="4226175"/>
            <a:ext cx="20253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1" name="Google Shape;91;p16"/>
          <p:cNvSpPr txBox="1"/>
          <p:nvPr>
            <p:ph idx="15" type="title"/>
          </p:nvPr>
        </p:nvSpPr>
        <p:spPr>
          <a:xfrm>
            <a:off x="5090675" y="3584775"/>
            <a:ext cx="20277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92" name="Google Shape;92;p16"/>
          <p:cNvSpPr txBox="1"/>
          <p:nvPr>
            <p:ph idx="16" type="body"/>
          </p:nvPr>
        </p:nvSpPr>
        <p:spPr>
          <a:xfrm>
            <a:off x="5090725" y="4226175"/>
            <a:ext cx="20277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3" name="Google Shape;93;p16"/>
          <p:cNvSpPr txBox="1"/>
          <p:nvPr>
            <p:ph idx="17" type="title"/>
          </p:nvPr>
        </p:nvSpPr>
        <p:spPr>
          <a:xfrm>
            <a:off x="7118725" y="3584775"/>
            <a:ext cx="2025300" cy="641400"/>
          </a:xfrm>
          <a:prstGeom prst="rect">
            <a:avLst/>
          </a:prstGeom>
        </p:spPr>
        <p:txBody>
          <a:bodyPr anchorCtr="0" anchor="t" bIns="91425" lIns="182875" spcFirstLastPara="1" rIns="91425" wrap="square" tIns="91425">
            <a:noAutofit/>
          </a:bodyPr>
          <a:lstStyle>
            <a:lvl1pPr lvl="0">
              <a:spcBef>
                <a:spcPts val="0"/>
              </a:spcBef>
              <a:spcAft>
                <a:spcPts val="0"/>
              </a:spcAft>
              <a:buClr>
                <a:schemeClr val="lt1"/>
              </a:buClr>
              <a:buSzPts val="1500"/>
              <a:buFont typeface="Inter Medium"/>
              <a:buNone/>
              <a:defRPr sz="1500">
                <a:latin typeface="Inter Medium"/>
                <a:ea typeface="Inter Medium"/>
                <a:cs typeface="Inter Medium"/>
                <a:sym typeface="Inter Medium"/>
              </a:defRPr>
            </a:lvl1pPr>
            <a:lvl2pPr lvl="1">
              <a:spcBef>
                <a:spcPts val="0"/>
              </a:spcBef>
              <a:spcAft>
                <a:spcPts val="0"/>
              </a:spcAft>
              <a:buClr>
                <a:schemeClr val="lt1"/>
              </a:buClr>
              <a:buSzPts val="1500"/>
              <a:buFont typeface="Inter Medium"/>
              <a:buNone/>
              <a:defRPr sz="1500">
                <a:latin typeface="Inter Medium"/>
                <a:ea typeface="Inter Medium"/>
                <a:cs typeface="Inter Medium"/>
                <a:sym typeface="Inter Medium"/>
              </a:defRPr>
            </a:lvl2pPr>
            <a:lvl3pPr lvl="2">
              <a:spcBef>
                <a:spcPts val="0"/>
              </a:spcBef>
              <a:spcAft>
                <a:spcPts val="0"/>
              </a:spcAft>
              <a:buClr>
                <a:schemeClr val="lt1"/>
              </a:buClr>
              <a:buSzPts val="1500"/>
              <a:buFont typeface="Inter Medium"/>
              <a:buNone/>
              <a:defRPr sz="1500">
                <a:latin typeface="Inter Medium"/>
                <a:ea typeface="Inter Medium"/>
                <a:cs typeface="Inter Medium"/>
                <a:sym typeface="Inter Medium"/>
              </a:defRPr>
            </a:lvl3pPr>
            <a:lvl4pPr lvl="3">
              <a:spcBef>
                <a:spcPts val="0"/>
              </a:spcBef>
              <a:spcAft>
                <a:spcPts val="0"/>
              </a:spcAft>
              <a:buClr>
                <a:schemeClr val="lt1"/>
              </a:buClr>
              <a:buSzPts val="1500"/>
              <a:buFont typeface="Inter Medium"/>
              <a:buNone/>
              <a:defRPr sz="1500">
                <a:latin typeface="Inter Medium"/>
                <a:ea typeface="Inter Medium"/>
                <a:cs typeface="Inter Medium"/>
                <a:sym typeface="Inter Medium"/>
              </a:defRPr>
            </a:lvl4pPr>
            <a:lvl5pPr lvl="4">
              <a:spcBef>
                <a:spcPts val="0"/>
              </a:spcBef>
              <a:spcAft>
                <a:spcPts val="0"/>
              </a:spcAft>
              <a:buClr>
                <a:schemeClr val="lt1"/>
              </a:buClr>
              <a:buSzPts val="1500"/>
              <a:buFont typeface="Inter Medium"/>
              <a:buNone/>
              <a:defRPr sz="1500">
                <a:latin typeface="Inter Medium"/>
                <a:ea typeface="Inter Medium"/>
                <a:cs typeface="Inter Medium"/>
                <a:sym typeface="Inter Medium"/>
              </a:defRPr>
            </a:lvl5pPr>
            <a:lvl6pPr lvl="5">
              <a:spcBef>
                <a:spcPts val="0"/>
              </a:spcBef>
              <a:spcAft>
                <a:spcPts val="0"/>
              </a:spcAft>
              <a:buClr>
                <a:schemeClr val="lt1"/>
              </a:buClr>
              <a:buSzPts val="1500"/>
              <a:buFont typeface="Inter Medium"/>
              <a:buNone/>
              <a:defRPr sz="1500">
                <a:latin typeface="Inter Medium"/>
                <a:ea typeface="Inter Medium"/>
                <a:cs typeface="Inter Medium"/>
                <a:sym typeface="Inter Medium"/>
              </a:defRPr>
            </a:lvl6pPr>
            <a:lvl7pPr lvl="6">
              <a:spcBef>
                <a:spcPts val="0"/>
              </a:spcBef>
              <a:spcAft>
                <a:spcPts val="0"/>
              </a:spcAft>
              <a:buClr>
                <a:schemeClr val="lt1"/>
              </a:buClr>
              <a:buSzPts val="1500"/>
              <a:buFont typeface="Inter Medium"/>
              <a:buNone/>
              <a:defRPr sz="1500">
                <a:latin typeface="Inter Medium"/>
                <a:ea typeface="Inter Medium"/>
                <a:cs typeface="Inter Medium"/>
                <a:sym typeface="Inter Medium"/>
              </a:defRPr>
            </a:lvl7pPr>
            <a:lvl8pPr lvl="7">
              <a:spcBef>
                <a:spcPts val="0"/>
              </a:spcBef>
              <a:spcAft>
                <a:spcPts val="0"/>
              </a:spcAft>
              <a:buClr>
                <a:schemeClr val="lt1"/>
              </a:buClr>
              <a:buSzPts val="1500"/>
              <a:buFont typeface="Inter Medium"/>
              <a:buNone/>
              <a:defRPr sz="1500">
                <a:latin typeface="Inter Medium"/>
                <a:ea typeface="Inter Medium"/>
                <a:cs typeface="Inter Medium"/>
                <a:sym typeface="Inter Medium"/>
              </a:defRPr>
            </a:lvl8pPr>
            <a:lvl9pPr lvl="8">
              <a:spcBef>
                <a:spcPts val="0"/>
              </a:spcBef>
              <a:spcAft>
                <a:spcPts val="0"/>
              </a:spcAft>
              <a:buClr>
                <a:schemeClr val="lt1"/>
              </a:buClr>
              <a:buSzPts val="1500"/>
              <a:buFont typeface="Inter Medium"/>
              <a:buNone/>
              <a:defRPr sz="1500">
                <a:latin typeface="Inter Medium"/>
                <a:ea typeface="Inter Medium"/>
                <a:cs typeface="Inter Medium"/>
                <a:sym typeface="Inter Medium"/>
              </a:defRPr>
            </a:lvl9pPr>
          </a:lstStyle>
          <a:p/>
        </p:txBody>
      </p:sp>
      <p:sp>
        <p:nvSpPr>
          <p:cNvPr id="94" name="Google Shape;94;p16"/>
          <p:cNvSpPr txBox="1"/>
          <p:nvPr>
            <p:ph idx="18" type="body"/>
          </p:nvPr>
        </p:nvSpPr>
        <p:spPr>
          <a:xfrm>
            <a:off x="7118775" y="4226175"/>
            <a:ext cx="2025300" cy="684900"/>
          </a:xfrm>
          <a:prstGeom prst="rect">
            <a:avLst/>
          </a:prstGeom>
        </p:spPr>
        <p:txBody>
          <a:bodyPr anchorCtr="0" anchor="t" bIns="91425" lIns="18287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5" name="Google Shape;95;p16"/>
          <p:cNvSpPr txBox="1"/>
          <p:nvPr>
            <p:ph idx="19"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96" name="Google Shape;96;p16"/>
          <p:cNvSpPr txBox="1"/>
          <p:nvPr>
            <p:ph idx="20" type="title"/>
          </p:nvPr>
        </p:nvSpPr>
        <p:spPr>
          <a:xfrm flipH="1">
            <a:off x="1046169" y="666261"/>
            <a:ext cx="75765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97" name="Google Shape;97;p16"/>
          <p:cNvSpPr txBox="1"/>
          <p:nvPr>
            <p:ph idx="21" type="subTitle"/>
          </p:nvPr>
        </p:nvSpPr>
        <p:spPr>
          <a:xfrm>
            <a:off x="10421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98" name="Google Shape;98;p16"/>
          <p:cNvSpPr txBox="1"/>
          <p:nvPr>
            <p:ph idx="2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99" name="Google Shape;99;p16"/>
          <p:cNvSpPr txBox="1"/>
          <p:nvPr>
            <p:ph idx="23" type="subTitle"/>
          </p:nvPr>
        </p:nvSpPr>
        <p:spPr>
          <a:xfrm>
            <a:off x="1041050" y="334925"/>
            <a:ext cx="7581900" cy="3297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BLANK_1_1_1_1_1_1_1_1_1_1_1_2">
    <p:bg>
      <p:bgPr>
        <a:solidFill>
          <a:schemeClr val="lt1"/>
        </a:solidFill>
      </p:bgPr>
    </p:bg>
    <p:spTree>
      <p:nvGrpSpPr>
        <p:cNvPr id="100" name="Shape 100"/>
        <p:cNvGrpSpPr/>
        <p:nvPr/>
      </p:nvGrpSpPr>
      <p:grpSpPr>
        <a:xfrm>
          <a:off x="0" y="0"/>
          <a:ext cx="0" cy="0"/>
          <a:chOff x="0" y="0"/>
          <a:chExt cx="0" cy="0"/>
        </a:xfrm>
      </p:grpSpPr>
      <p:sp>
        <p:nvSpPr>
          <p:cNvPr id="101" name="Google Shape;101;p17"/>
          <p:cNvSpPr txBox="1"/>
          <p:nvPr>
            <p:ph idx="1" type="subTitle"/>
          </p:nvPr>
        </p:nvSpPr>
        <p:spPr>
          <a:xfrm>
            <a:off x="1041050" y="334925"/>
            <a:ext cx="5726100" cy="3297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1pPr>
            <a:lvl2pPr lvl="1">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2pPr>
            <a:lvl3pPr lvl="2">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3pPr>
            <a:lvl4pPr lvl="3">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4pPr>
            <a:lvl5pPr lvl="4">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5pPr>
            <a:lvl6pPr lvl="5">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6pPr>
            <a:lvl7pPr lvl="6">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7pPr>
            <a:lvl8pPr lvl="7">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8pPr>
            <a:lvl9pPr lvl="8">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9pPr>
          </a:lstStyle>
          <a:p/>
        </p:txBody>
      </p:sp>
      <p:sp>
        <p:nvSpPr>
          <p:cNvPr id="102" name="Google Shape;102;p17"/>
          <p:cNvSpPr txBox="1"/>
          <p:nvPr>
            <p:ph idx="2" type="subTitle"/>
          </p:nvPr>
        </p:nvSpPr>
        <p:spPr>
          <a:xfrm>
            <a:off x="10407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103" name="Google Shape;103;p17"/>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04" name="Google Shape;104;p17"/>
          <p:cNvSpPr txBox="1"/>
          <p:nvPr>
            <p:ph type="title"/>
          </p:nvPr>
        </p:nvSpPr>
        <p:spPr>
          <a:xfrm>
            <a:off x="1042100" y="2897900"/>
            <a:ext cx="436200" cy="426300"/>
          </a:xfrm>
          <a:prstGeom prst="rect">
            <a:avLst/>
          </a:prstGeom>
          <a:solidFill>
            <a:schemeClr val="accent6"/>
          </a:solidFill>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5" name="Google Shape;105;p17"/>
          <p:cNvSpPr txBox="1"/>
          <p:nvPr>
            <p:ph idx="4" type="title"/>
          </p:nvPr>
        </p:nvSpPr>
        <p:spPr>
          <a:xfrm>
            <a:off x="4861750" y="2897900"/>
            <a:ext cx="436200" cy="426300"/>
          </a:xfrm>
          <a:prstGeom prst="rect">
            <a:avLst/>
          </a:prstGeom>
          <a:solidFill>
            <a:schemeClr val="accent6"/>
          </a:solidFill>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6" name="Google Shape;106;p17"/>
          <p:cNvSpPr txBox="1"/>
          <p:nvPr>
            <p:ph idx="5" type="title"/>
          </p:nvPr>
        </p:nvSpPr>
        <p:spPr>
          <a:xfrm>
            <a:off x="2952000" y="2897900"/>
            <a:ext cx="436200" cy="426300"/>
          </a:xfrm>
          <a:prstGeom prst="rect">
            <a:avLst/>
          </a:prstGeom>
          <a:solidFill>
            <a:schemeClr val="accent6"/>
          </a:solidFill>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7" name="Google Shape;107;p17"/>
          <p:cNvSpPr txBox="1"/>
          <p:nvPr>
            <p:ph idx="6"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08" name="Google Shape;108;p17"/>
          <p:cNvSpPr txBox="1"/>
          <p:nvPr>
            <p:ph idx="7" type="title"/>
          </p:nvPr>
        </p:nvSpPr>
        <p:spPr>
          <a:xfrm flipH="1">
            <a:off x="1046200" y="772500"/>
            <a:ext cx="5726100" cy="2125500"/>
          </a:xfrm>
          <a:prstGeom prst="rect">
            <a:avLst/>
          </a:prstGeom>
        </p:spPr>
        <p:txBody>
          <a:bodyPr anchorCtr="0" anchor="t" bIns="91425" lIns="274300" spcFirstLastPara="1" rIns="91425" wrap="square" tIns="91425">
            <a:normAutofit/>
          </a:bodyPr>
          <a:lstStyle>
            <a:lvl1pPr lvl="0">
              <a:lnSpc>
                <a:spcPct val="80000"/>
              </a:lnSpc>
              <a:spcBef>
                <a:spcPts val="0"/>
              </a:spcBef>
              <a:spcAft>
                <a:spcPts val="0"/>
              </a:spcAft>
              <a:buClr>
                <a:schemeClr val="dk1"/>
              </a:buClr>
              <a:buSzPts val="4400"/>
              <a:buFont typeface="Gowun Batang"/>
              <a:buNone/>
              <a:defRPr sz="4400">
                <a:solidFill>
                  <a:schemeClr val="dk1"/>
                </a:solidFill>
              </a:defRPr>
            </a:lvl1pPr>
            <a:lvl2pPr lvl="1">
              <a:lnSpc>
                <a:spcPct val="80000"/>
              </a:lnSpc>
              <a:spcBef>
                <a:spcPts val="0"/>
              </a:spcBef>
              <a:spcAft>
                <a:spcPts val="0"/>
              </a:spcAft>
              <a:buClr>
                <a:schemeClr val="dk1"/>
              </a:buClr>
              <a:buSzPts val="2400"/>
              <a:buNone/>
              <a:defRPr sz="2400">
                <a:solidFill>
                  <a:schemeClr val="dk1"/>
                </a:solidFill>
              </a:defRPr>
            </a:lvl2pPr>
            <a:lvl3pPr lvl="2">
              <a:lnSpc>
                <a:spcPct val="80000"/>
              </a:lnSpc>
              <a:spcBef>
                <a:spcPts val="0"/>
              </a:spcBef>
              <a:spcAft>
                <a:spcPts val="0"/>
              </a:spcAft>
              <a:buClr>
                <a:schemeClr val="dk1"/>
              </a:buClr>
              <a:buSzPts val="2400"/>
              <a:buNone/>
              <a:defRPr sz="2400">
                <a:solidFill>
                  <a:schemeClr val="dk1"/>
                </a:solidFill>
              </a:defRPr>
            </a:lvl3pPr>
            <a:lvl4pPr lvl="3">
              <a:lnSpc>
                <a:spcPct val="80000"/>
              </a:lnSpc>
              <a:spcBef>
                <a:spcPts val="0"/>
              </a:spcBef>
              <a:spcAft>
                <a:spcPts val="0"/>
              </a:spcAft>
              <a:buClr>
                <a:schemeClr val="dk1"/>
              </a:buClr>
              <a:buSzPts val="2400"/>
              <a:buNone/>
              <a:defRPr sz="2400">
                <a:solidFill>
                  <a:schemeClr val="dk1"/>
                </a:solidFill>
              </a:defRPr>
            </a:lvl4pPr>
            <a:lvl5pPr lvl="4">
              <a:lnSpc>
                <a:spcPct val="80000"/>
              </a:lnSpc>
              <a:spcBef>
                <a:spcPts val="0"/>
              </a:spcBef>
              <a:spcAft>
                <a:spcPts val="0"/>
              </a:spcAft>
              <a:buClr>
                <a:schemeClr val="dk1"/>
              </a:buClr>
              <a:buSzPts val="2400"/>
              <a:buNone/>
              <a:defRPr sz="2400">
                <a:solidFill>
                  <a:schemeClr val="dk1"/>
                </a:solidFill>
              </a:defRPr>
            </a:lvl5pPr>
            <a:lvl6pPr lvl="5">
              <a:lnSpc>
                <a:spcPct val="80000"/>
              </a:lnSpc>
              <a:spcBef>
                <a:spcPts val="0"/>
              </a:spcBef>
              <a:spcAft>
                <a:spcPts val="0"/>
              </a:spcAft>
              <a:buClr>
                <a:schemeClr val="dk1"/>
              </a:buClr>
              <a:buSzPts val="2400"/>
              <a:buNone/>
              <a:defRPr sz="2400">
                <a:solidFill>
                  <a:schemeClr val="dk1"/>
                </a:solidFill>
              </a:defRPr>
            </a:lvl6pPr>
            <a:lvl7pPr lvl="6">
              <a:lnSpc>
                <a:spcPct val="80000"/>
              </a:lnSpc>
              <a:spcBef>
                <a:spcPts val="0"/>
              </a:spcBef>
              <a:spcAft>
                <a:spcPts val="0"/>
              </a:spcAft>
              <a:buClr>
                <a:schemeClr val="dk1"/>
              </a:buClr>
              <a:buSzPts val="2400"/>
              <a:buNone/>
              <a:defRPr sz="2400">
                <a:solidFill>
                  <a:schemeClr val="dk1"/>
                </a:solidFill>
              </a:defRPr>
            </a:lvl7pPr>
            <a:lvl8pPr lvl="7">
              <a:lnSpc>
                <a:spcPct val="80000"/>
              </a:lnSpc>
              <a:spcBef>
                <a:spcPts val="0"/>
              </a:spcBef>
              <a:spcAft>
                <a:spcPts val="0"/>
              </a:spcAft>
              <a:buClr>
                <a:schemeClr val="dk1"/>
              </a:buClr>
              <a:buSzPts val="2400"/>
              <a:buNone/>
              <a:defRPr sz="2400">
                <a:solidFill>
                  <a:schemeClr val="dk1"/>
                </a:solidFill>
              </a:defRPr>
            </a:lvl8pPr>
            <a:lvl9pPr lvl="8">
              <a:lnSpc>
                <a:spcPct val="80000"/>
              </a:lnSpc>
              <a:spcBef>
                <a:spcPts val="0"/>
              </a:spcBef>
              <a:spcAft>
                <a:spcPts val="0"/>
              </a:spcAft>
              <a:buClr>
                <a:schemeClr val="dk1"/>
              </a:buClr>
              <a:buSzPts val="2400"/>
              <a:buNone/>
              <a:defRPr sz="2400">
                <a:solidFill>
                  <a:schemeClr val="dk1"/>
                </a:solidFill>
              </a:defRPr>
            </a:lvl9pPr>
          </a:lstStyle>
          <a:p/>
        </p:txBody>
      </p:sp>
      <p:sp>
        <p:nvSpPr>
          <p:cNvPr id="109" name="Google Shape;109;p17"/>
          <p:cNvSpPr txBox="1"/>
          <p:nvPr>
            <p:ph idx="8" type="subTitle"/>
          </p:nvPr>
        </p:nvSpPr>
        <p:spPr>
          <a:xfrm>
            <a:off x="1042100" y="3515850"/>
            <a:ext cx="1910700" cy="1313700"/>
          </a:xfrm>
          <a:prstGeom prst="rect">
            <a:avLst/>
          </a:prstGeom>
        </p:spPr>
        <p:txBody>
          <a:bodyPr anchorCtr="0" anchor="t" bIns="0" lIns="274300" spcFirstLastPara="1" rIns="91425" wrap="square" tIns="0">
            <a:noAutofit/>
          </a:bodyPr>
          <a:lstStyle>
            <a:lvl1pPr lvl="0">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1pPr>
            <a:lvl2pPr lvl="1">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2pPr>
            <a:lvl3pPr lvl="2">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3pPr>
            <a:lvl4pPr lvl="3">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4pPr>
            <a:lvl5pPr lvl="4">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5pPr>
            <a:lvl6pPr lvl="5">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6pPr>
            <a:lvl7pPr lvl="6">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7pPr>
            <a:lvl8pPr lvl="7">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8pPr>
            <a:lvl9pPr lvl="8">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9pPr>
          </a:lstStyle>
          <a:p/>
        </p:txBody>
      </p:sp>
      <p:sp>
        <p:nvSpPr>
          <p:cNvPr id="110" name="Google Shape;110;p17"/>
          <p:cNvSpPr txBox="1"/>
          <p:nvPr>
            <p:ph idx="9" type="title"/>
          </p:nvPr>
        </p:nvSpPr>
        <p:spPr>
          <a:xfrm>
            <a:off x="6771475" y="2897900"/>
            <a:ext cx="436200" cy="426300"/>
          </a:xfrm>
          <a:prstGeom prst="rect">
            <a:avLst/>
          </a:prstGeom>
          <a:solidFill>
            <a:schemeClr val="accent6"/>
          </a:solidFill>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11" name="Google Shape;111;p17"/>
          <p:cNvSpPr txBox="1"/>
          <p:nvPr>
            <p:ph idx="13" type="subTitle"/>
          </p:nvPr>
        </p:nvSpPr>
        <p:spPr>
          <a:xfrm>
            <a:off x="2951438" y="3515850"/>
            <a:ext cx="1910700" cy="1313700"/>
          </a:xfrm>
          <a:prstGeom prst="rect">
            <a:avLst/>
          </a:prstGeom>
        </p:spPr>
        <p:txBody>
          <a:bodyPr anchorCtr="0" anchor="t" bIns="0" lIns="274300" spcFirstLastPara="1" rIns="91425" wrap="square" tIns="0">
            <a:noAutofit/>
          </a:bodyPr>
          <a:lstStyle>
            <a:lvl1pPr lvl="0">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1pPr>
            <a:lvl2pPr lvl="1">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2pPr>
            <a:lvl3pPr lvl="2">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3pPr>
            <a:lvl4pPr lvl="3">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4pPr>
            <a:lvl5pPr lvl="4">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5pPr>
            <a:lvl6pPr lvl="5">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6pPr>
            <a:lvl7pPr lvl="6">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7pPr>
            <a:lvl8pPr lvl="7">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8pPr>
            <a:lvl9pPr lvl="8">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9pPr>
          </a:lstStyle>
          <a:p/>
        </p:txBody>
      </p:sp>
      <p:sp>
        <p:nvSpPr>
          <p:cNvPr id="112" name="Google Shape;112;p17"/>
          <p:cNvSpPr txBox="1"/>
          <p:nvPr>
            <p:ph idx="14" type="subTitle"/>
          </p:nvPr>
        </p:nvSpPr>
        <p:spPr>
          <a:xfrm>
            <a:off x="4862838" y="3515850"/>
            <a:ext cx="1910700" cy="1313700"/>
          </a:xfrm>
          <a:prstGeom prst="rect">
            <a:avLst/>
          </a:prstGeom>
        </p:spPr>
        <p:txBody>
          <a:bodyPr anchorCtr="0" anchor="t" bIns="0" lIns="274300" spcFirstLastPara="1" rIns="91425" wrap="square" tIns="0">
            <a:noAutofit/>
          </a:bodyPr>
          <a:lstStyle>
            <a:lvl1pPr lvl="0">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1pPr>
            <a:lvl2pPr lvl="1">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2pPr>
            <a:lvl3pPr lvl="2">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3pPr>
            <a:lvl4pPr lvl="3">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4pPr>
            <a:lvl5pPr lvl="4">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5pPr>
            <a:lvl6pPr lvl="5">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6pPr>
            <a:lvl7pPr lvl="6">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7pPr>
            <a:lvl8pPr lvl="7">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8pPr>
            <a:lvl9pPr lvl="8">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9pPr>
          </a:lstStyle>
          <a:p/>
        </p:txBody>
      </p:sp>
      <p:sp>
        <p:nvSpPr>
          <p:cNvPr id="113" name="Google Shape;113;p17"/>
          <p:cNvSpPr txBox="1"/>
          <p:nvPr>
            <p:ph idx="15" type="subTitle"/>
          </p:nvPr>
        </p:nvSpPr>
        <p:spPr>
          <a:xfrm>
            <a:off x="6774249" y="3515850"/>
            <a:ext cx="1848900" cy="1313700"/>
          </a:xfrm>
          <a:prstGeom prst="rect">
            <a:avLst/>
          </a:prstGeom>
        </p:spPr>
        <p:txBody>
          <a:bodyPr anchorCtr="0" anchor="t" bIns="0" lIns="274300" spcFirstLastPara="1" rIns="91425" wrap="square" tIns="0">
            <a:noAutofit/>
          </a:bodyPr>
          <a:lstStyle>
            <a:lvl1pPr lvl="0">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1pPr>
            <a:lvl2pPr lvl="1">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2pPr>
            <a:lvl3pPr lvl="2">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3pPr>
            <a:lvl4pPr lvl="3">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4pPr>
            <a:lvl5pPr lvl="4">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5pPr>
            <a:lvl6pPr lvl="5">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6pPr>
            <a:lvl7pPr lvl="6">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7pPr>
            <a:lvl8pPr lvl="7">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8pPr>
            <a:lvl9pPr lvl="8">
              <a:spcBef>
                <a:spcPts val="0"/>
              </a:spcBef>
              <a:spcAft>
                <a:spcPts val="0"/>
              </a:spcAft>
              <a:buClr>
                <a:schemeClr val="dk1"/>
              </a:buClr>
              <a:buSzPts val="1800"/>
              <a:buFont typeface="Inter Medium"/>
              <a:buNone/>
              <a:defRPr sz="1800">
                <a:solidFill>
                  <a:schemeClr val="dk1"/>
                </a:solidFill>
                <a:latin typeface="Inter Medium"/>
                <a:ea typeface="Inter Medium"/>
                <a:cs typeface="Inter Medium"/>
                <a:sym typeface="Inter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ecutive Team Intro - ALT 1">
  <p:cSld name="BLANK_1_4">
    <p:bg>
      <p:bgPr>
        <a:solidFill>
          <a:schemeClr val="lt2"/>
        </a:solidFill>
      </p:bgPr>
    </p:bg>
    <p:spTree>
      <p:nvGrpSpPr>
        <p:cNvPr id="114" name="Shape 114"/>
        <p:cNvGrpSpPr/>
        <p:nvPr/>
      </p:nvGrpSpPr>
      <p:grpSpPr>
        <a:xfrm>
          <a:off x="0" y="0"/>
          <a:ext cx="0" cy="0"/>
          <a:chOff x="0" y="0"/>
          <a:chExt cx="0" cy="0"/>
        </a:xfrm>
      </p:grpSpPr>
      <p:sp>
        <p:nvSpPr>
          <p:cNvPr id="115" name="Google Shape;115;p18"/>
          <p:cNvSpPr txBox="1"/>
          <p:nvPr>
            <p:ph idx="1" type="subTitle"/>
          </p:nvPr>
        </p:nvSpPr>
        <p:spPr>
          <a:xfrm>
            <a:off x="7876950" y="4432750"/>
            <a:ext cx="12678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16" name="Google Shape;116;p18"/>
          <p:cNvSpPr txBox="1"/>
          <p:nvPr>
            <p:ph idx="2" type="subTitle"/>
          </p:nvPr>
        </p:nvSpPr>
        <p:spPr>
          <a:xfrm>
            <a:off x="6616523" y="4432750"/>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17" name="Google Shape;117;p18"/>
          <p:cNvSpPr txBox="1"/>
          <p:nvPr>
            <p:ph idx="3" type="subTitle"/>
          </p:nvPr>
        </p:nvSpPr>
        <p:spPr>
          <a:xfrm>
            <a:off x="5357423" y="4432750"/>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18" name="Google Shape;118;p18"/>
          <p:cNvSpPr txBox="1"/>
          <p:nvPr>
            <p:ph idx="4" type="subTitle"/>
          </p:nvPr>
        </p:nvSpPr>
        <p:spPr>
          <a:xfrm>
            <a:off x="4097348" y="4432750"/>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19" name="Google Shape;119;p18"/>
          <p:cNvSpPr txBox="1"/>
          <p:nvPr>
            <p:ph idx="5" type="subTitle"/>
          </p:nvPr>
        </p:nvSpPr>
        <p:spPr>
          <a:xfrm>
            <a:off x="2829250" y="4432750"/>
            <a:ext cx="1268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20" name="Google Shape;120;p18"/>
          <p:cNvSpPr txBox="1"/>
          <p:nvPr>
            <p:ph idx="6" type="subTitle"/>
          </p:nvPr>
        </p:nvSpPr>
        <p:spPr>
          <a:xfrm>
            <a:off x="7876950" y="2287525"/>
            <a:ext cx="12678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21" name="Google Shape;121;p18"/>
          <p:cNvSpPr txBox="1"/>
          <p:nvPr>
            <p:ph idx="7" type="subTitle"/>
          </p:nvPr>
        </p:nvSpPr>
        <p:spPr>
          <a:xfrm>
            <a:off x="6616523" y="2287525"/>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22" name="Google Shape;122;p18"/>
          <p:cNvSpPr txBox="1"/>
          <p:nvPr>
            <p:ph idx="8" type="subTitle"/>
          </p:nvPr>
        </p:nvSpPr>
        <p:spPr>
          <a:xfrm>
            <a:off x="5357423" y="2287525"/>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23" name="Google Shape;123;p18"/>
          <p:cNvSpPr txBox="1"/>
          <p:nvPr>
            <p:ph idx="9" type="subTitle"/>
          </p:nvPr>
        </p:nvSpPr>
        <p:spPr>
          <a:xfrm>
            <a:off x="4097348" y="2287525"/>
            <a:ext cx="1259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24" name="Google Shape;124;p18"/>
          <p:cNvSpPr txBox="1"/>
          <p:nvPr>
            <p:ph type="title"/>
          </p:nvPr>
        </p:nvSpPr>
        <p:spPr>
          <a:xfrm>
            <a:off x="519850" y="844700"/>
            <a:ext cx="2309400" cy="2142000"/>
          </a:xfrm>
          <a:prstGeom prst="rect">
            <a:avLst/>
          </a:prstGeom>
        </p:spPr>
        <p:txBody>
          <a:bodyPr anchorCtr="0" anchor="ctr" bIns="91425" lIns="182875" spcFirstLastPara="1" rIns="182875" wrap="square" tIns="91425">
            <a:noAutofit/>
          </a:bodyPr>
          <a:lstStyle>
            <a:lvl1pPr lvl="0"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1pPr>
            <a:lvl2pPr lvl="1"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2pPr>
            <a:lvl3pPr lvl="2"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3pPr>
            <a:lvl4pPr lvl="3"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4pPr>
            <a:lvl5pPr lvl="4"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5pPr>
            <a:lvl6pPr lvl="5"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6pPr>
            <a:lvl7pPr lvl="6"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7pPr>
            <a:lvl8pPr lvl="7"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8pPr>
            <a:lvl9pPr lvl="8" algn="ctr">
              <a:spcBef>
                <a:spcPts val="0"/>
              </a:spcBef>
              <a:spcAft>
                <a:spcPts val="0"/>
              </a:spcAft>
              <a:buClr>
                <a:schemeClr val="accent1"/>
              </a:buClr>
              <a:buSzPts val="1200"/>
              <a:buFont typeface="Inter SemiBold"/>
              <a:buNone/>
              <a:defRPr sz="1200">
                <a:solidFill>
                  <a:schemeClr val="accent1"/>
                </a:solidFill>
                <a:latin typeface="Inter SemiBold"/>
                <a:ea typeface="Inter SemiBold"/>
                <a:cs typeface="Inter SemiBold"/>
                <a:sym typeface="Inter SemiBold"/>
              </a:defRPr>
            </a:lvl9pPr>
          </a:lstStyle>
          <a:p/>
        </p:txBody>
      </p:sp>
      <p:sp>
        <p:nvSpPr>
          <p:cNvPr id="125" name="Google Shape;125;p18"/>
          <p:cNvSpPr txBox="1"/>
          <p:nvPr>
            <p:ph idx="1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26" name="Google Shape;126;p18"/>
          <p:cNvSpPr txBox="1"/>
          <p:nvPr>
            <p:ph idx="14"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27" name="Google Shape;127;p18"/>
          <p:cNvSpPr txBox="1"/>
          <p:nvPr>
            <p:ph idx="15"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28" name="Google Shape;128;p18"/>
          <p:cNvSpPr txBox="1"/>
          <p:nvPr>
            <p:ph idx="16"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129" name="Google Shape;129;p18"/>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0" name="Google Shape;130;p18"/>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31" name="Google Shape;131;p18"/>
          <p:cNvSpPr txBox="1"/>
          <p:nvPr>
            <p:ph idx="17" type="title"/>
          </p:nvPr>
        </p:nvSpPr>
        <p:spPr>
          <a:xfrm>
            <a:off x="519850" y="2986700"/>
            <a:ext cx="2309400" cy="2142000"/>
          </a:xfrm>
          <a:prstGeom prst="rect">
            <a:avLst/>
          </a:prstGeom>
        </p:spPr>
        <p:txBody>
          <a:bodyPr anchorCtr="0" anchor="ctr" bIns="91425" lIns="182875" spcFirstLastPara="1" rIns="182875" wrap="square" tIns="91425">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32" name="Google Shape;132;p18"/>
          <p:cNvSpPr txBox="1"/>
          <p:nvPr>
            <p:ph idx="18" type="subTitle"/>
          </p:nvPr>
        </p:nvSpPr>
        <p:spPr>
          <a:xfrm>
            <a:off x="2829250" y="2287525"/>
            <a:ext cx="1268100" cy="69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133" name="Google Shape;133;p18"/>
          <p:cNvSpPr/>
          <p:nvPr>
            <p:ph idx="19" type="pic"/>
          </p:nvPr>
        </p:nvSpPr>
        <p:spPr>
          <a:xfrm>
            <a:off x="2833325" y="844900"/>
            <a:ext cx="1259100" cy="1443000"/>
          </a:xfrm>
          <a:prstGeom prst="rect">
            <a:avLst/>
          </a:prstGeom>
          <a:noFill/>
          <a:ln>
            <a:noFill/>
          </a:ln>
        </p:spPr>
      </p:sp>
      <p:sp>
        <p:nvSpPr>
          <p:cNvPr id="134" name="Google Shape;134;p18"/>
          <p:cNvSpPr/>
          <p:nvPr>
            <p:ph idx="20" type="pic"/>
          </p:nvPr>
        </p:nvSpPr>
        <p:spPr>
          <a:xfrm>
            <a:off x="4102050" y="844900"/>
            <a:ext cx="1250100" cy="1443000"/>
          </a:xfrm>
          <a:prstGeom prst="rect">
            <a:avLst/>
          </a:prstGeom>
          <a:noFill/>
          <a:ln>
            <a:noFill/>
          </a:ln>
        </p:spPr>
      </p:sp>
      <p:sp>
        <p:nvSpPr>
          <p:cNvPr id="135" name="Google Shape;135;p18"/>
          <p:cNvSpPr/>
          <p:nvPr>
            <p:ph idx="21" type="pic"/>
          </p:nvPr>
        </p:nvSpPr>
        <p:spPr>
          <a:xfrm>
            <a:off x="5362100" y="844900"/>
            <a:ext cx="1250100" cy="1443000"/>
          </a:xfrm>
          <a:prstGeom prst="rect">
            <a:avLst/>
          </a:prstGeom>
          <a:noFill/>
          <a:ln>
            <a:noFill/>
          </a:ln>
        </p:spPr>
      </p:sp>
      <p:sp>
        <p:nvSpPr>
          <p:cNvPr id="136" name="Google Shape;136;p18"/>
          <p:cNvSpPr/>
          <p:nvPr>
            <p:ph idx="22" type="pic"/>
          </p:nvPr>
        </p:nvSpPr>
        <p:spPr>
          <a:xfrm>
            <a:off x="6622150" y="844900"/>
            <a:ext cx="1250100" cy="1443000"/>
          </a:xfrm>
          <a:prstGeom prst="rect">
            <a:avLst/>
          </a:prstGeom>
          <a:noFill/>
          <a:ln>
            <a:noFill/>
          </a:ln>
        </p:spPr>
      </p:sp>
      <p:sp>
        <p:nvSpPr>
          <p:cNvPr id="137" name="Google Shape;137;p18"/>
          <p:cNvSpPr/>
          <p:nvPr>
            <p:ph idx="23" type="pic"/>
          </p:nvPr>
        </p:nvSpPr>
        <p:spPr>
          <a:xfrm>
            <a:off x="7881550" y="844900"/>
            <a:ext cx="1262400" cy="1443000"/>
          </a:xfrm>
          <a:prstGeom prst="rect">
            <a:avLst/>
          </a:prstGeom>
          <a:noFill/>
          <a:ln>
            <a:noFill/>
          </a:ln>
        </p:spPr>
      </p:sp>
      <p:sp>
        <p:nvSpPr>
          <p:cNvPr id="138" name="Google Shape;138;p18"/>
          <p:cNvSpPr/>
          <p:nvPr>
            <p:ph idx="24" type="pic"/>
          </p:nvPr>
        </p:nvSpPr>
        <p:spPr>
          <a:xfrm>
            <a:off x="2833325" y="2991250"/>
            <a:ext cx="1259100" cy="1441800"/>
          </a:xfrm>
          <a:prstGeom prst="rect">
            <a:avLst/>
          </a:prstGeom>
          <a:noFill/>
          <a:ln>
            <a:noFill/>
          </a:ln>
        </p:spPr>
      </p:sp>
      <p:sp>
        <p:nvSpPr>
          <p:cNvPr id="139" name="Google Shape;139;p18"/>
          <p:cNvSpPr/>
          <p:nvPr>
            <p:ph idx="25" type="pic"/>
          </p:nvPr>
        </p:nvSpPr>
        <p:spPr>
          <a:xfrm>
            <a:off x="4102050" y="2991250"/>
            <a:ext cx="1250100" cy="1441800"/>
          </a:xfrm>
          <a:prstGeom prst="rect">
            <a:avLst/>
          </a:prstGeom>
          <a:noFill/>
          <a:ln>
            <a:noFill/>
          </a:ln>
        </p:spPr>
      </p:sp>
      <p:sp>
        <p:nvSpPr>
          <p:cNvPr id="140" name="Google Shape;140;p18"/>
          <p:cNvSpPr/>
          <p:nvPr>
            <p:ph idx="26" type="pic"/>
          </p:nvPr>
        </p:nvSpPr>
        <p:spPr>
          <a:xfrm>
            <a:off x="5362100" y="2991250"/>
            <a:ext cx="1250100" cy="1441800"/>
          </a:xfrm>
          <a:prstGeom prst="rect">
            <a:avLst/>
          </a:prstGeom>
          <a:noFill/>
          <a:ln>
            <a:noFill/>
          </a:ln>
        </p:spPr>
      </p:sp>
      <p:sp>
        <p:nvSpPr>
          <p:cNvPr id="141" name="Google Shape;141;p18"/>
          <p:cNvSpPr/>
          <p:nvPr>
            <p:ph idx="27" type="pic"/>
          </p:nvPr>
        </p:nvSpPr>
        <p:spPr>
          <a:xfrm>
            <a:off x="6622150" y="2991250"/>
            <a:ext cx="1250100" cy="1441800"/>
          </a:xfrm>
          <a:prstGeom prst="rect">
            <a:avLst/>
          </a:prstGeom>
          <a:noFill/>
          <a:ln>
            <a:noFill/>
          </a:ln>
        </p:spPr>
      </p:sp>
      <p:sp>
        <p:nvSpPr>
          <p:cNvPr id="142" name="Google Shape;142;p18"/>
          <p:cNvSpPr/>
          <p:nvPr>
            <p:ph idx="28" type="pic"/>
          </p:nvPr>
        </p:nvSpPr>
        <p:spPr>
          <a:xfrm>
            <a:off x="7881550" y="2991250"/>
            <a:ext cx="1262400" cy="14418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Milestones">
  <p:cSld name="BLANK_1_2_1">
    <p:bg>
      <p:bgPr>
        <a:solidFill>
          <a:schemeClr val="dk2"/>
        </a:solidFill>
      </p:bgPr>
    </p:bg>
    <p:spTree>
      <p:nvGrpSpPr>
        <p:cNvPr id="143" name="Shape 143"/>
        <p:cNvGrpSpPr/>
        <p:nvPr/>
      </p:nvGrpSpPr>
      <p:grpSpPr>
        <a:xfrm>
          <a:off x="0" y="0"/>
          <a:ext cx="0" cy="0"/>
          <a:chOff x="0" y="0"/>
          <a:chExt cx="0" cy="0"/>
        </a:xfrm>
      </p:grpSpPr>
      <p:sp>
        <p:nvSpPr>
          <p:cNvPr id="144" name="Google Shape;144;p19"/>
          <p:cNvSpPr txBox="1"/>
          <p:nvPr>
            <p:ph idx="1" type="body"/>
          </p:nvPr>
        </p:nvSpPr>
        <p:spPr>
          <a:xfrm>
            <a:off x="6777000" y="1805138"/>
            <a:ext cx="2053500" cy="827400"/>
          </a:xfrm>
          <a:prstGeom prst="rect">
            <a:avLst/>
          </a:prstGeom>
        </p:spPr>
        <p:txBody>
          <a:bodyPr anchorCtr="0" anchor="t" bIns="0" lIns="182875" spcFirstLastPara="1" rIns="182875" wrap="square" tIns="0">
            <a:no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145" name="Google Shape;145;p19"/>
          <p:cNvSpPr txBox="1"/>
          <p:nvPr>
            <p:ph idx="2" type="body"/>
          </p:nvPr>
        </p:nvSpPr>
        <p:spPr>
          <a:xfrm>
            <a:off x="4684800" y="1755750"/>
            <a:ext cx="2086500" cy="1212600"/>
          </a:xfrm>
          <a:prstGeom prst="rect">
            <a:avLst/>
          </a:prstGeom>
        </p:spPr>
        <p:txBody>
          <a:bodyPr anchorCtr="0" anchor="t" bIns="0" lIns="182875" spcFirstLastPara="1" rIns="182875" wrap="square" tIns="0">
            <a:noAutofit/>
          </a:bodyPr>
          <a:lstStyle>
            <a:lvl1pPr indent="-292100" lvl="0" marL="457200">
              <a:lnSpc>
                <a:spcPct val="105000"/>
              </a:lnSpc>
              <a:spcBef>
                <a:spcPts val="0"/>
              </a:spcBef>
              <a:spcAft>
                <a:spcPts val="0"/>
              </a:spcAft>
              <a:buClr>
                <a:schemeClr val="dk2"/>
              </a:buClr>
              <a:buSzPts val="1000"/>
              <a:buFont typeface="Inter"/>
              <a:buChar char="●"/>
              <a:defRPr sz="1000">
                <a:solidFill>
                  <a:schemeClr val="dk2"/>
                </a:solidFill>
              </a:defRPr>
            </a:lvl1pPr>
            <a:lvl2pPr indent="-292100" lvl="1" marL="914400">
              <a:lnSpc>
                <a:spcPct val="105000"/>
              </a:lnSpc>
              <a:spcBef>
                <a:spcPts val="0"/>
              </a:spcBef>
              <a:spcAft>
                <a:spcPts val="0"/>
              </a:spcAft>
              <a:buClr>
                <a:schemeClr val="dk2"/>
              </a:buClr>
              <a:buSzPts val="1000"/>
              <a:buFont typeface="Inter"/>
              <a:buChar char="○"/>
              <a:defRPr sz="1000">
                <a:solidFill>
                  <a:schemeClr val="dk2"/>
                </a:solidFill>
              </a:defRPr>
            </a:lvl2pPr>
            <a:lvl3pPr indent="-292100" lvl="2" marL="1371600">
              <a:lnSpc>
                <a:spcPct val="105000"/>
              </a:lnSpc>
              <a:spcBef>
                <a:spcPts val="0"/>
              </a:spcBef>
              <a:spcAft>
                <a:spcPts val="0"/>
              </a:spcAft>
              <a:buClr>
                <a:schemeClr val="dk2"/>
              </a:buClr>
              <a:buSzPts val="1000"/>
              <a:buFont typeface="Inter"/>
              <a:buChar char="■"/>
              <a:defRPr sz="1000">
                <a:solidFill>
                  <a:schemeClr val="dk2"/>
                </a:solidFill>
              </a:defRPr>
            </a:lvl3pPr>
            <a:lvl4pPr indent="-292100" lvl="3" marL="1828800">
              <a:lnSpc>
                <a:spcPct val="105000"/>
              </a:lnSpc>
              <a:spcBef>
                <a:spcPts val="0"/>
              </a:spcBef>
              <a:spcAft>
                <a:spcPts val="0"/>
              </a:spcAft>
              <a:buClr>
                <a:schemeClr val="dk2"/>
              </a:buClr>
              <a:buSzPts val="1000"/>
              <a:buFont typeface="Inter"/>
              <a:buChar char="●"/>
              <a:defRPr sz="1000">
                <a:solidFill>
                  <a:schemeClr val="dk2"/>
                </a:solidFill>
              </a:defRPr>
            </a:lvl4pPr>
            <a:lvl5pPr indent="-292100" lvl="4" marL="2286000">
              <a:lnSpc>
                <a:spcPct val="105000"/>
              </a:lnSpc>
              <a:spcBef>
                <a:spcPts val="0"/>
              </a:spcBef>
              <a:spcAft>
                <a:spcPts val="0"/>
              </a:spcAft>
              <a:buClr>
                <a:schemeClr val="dk2"/>
              </a:buClr>
              <a:buSzPts val="1000"/>
              <a:buFont typeface="Inter"/>
              <a:buChar char="○"/>
              <a:defRPr sz="1000">
                <a:solidFill>
                  <a:schemeClr val="dk2"/>
                </a:solidFill>
              </a:defRPr>
            </a:lvl5pPr>
            <a:lvl6pPr indent="-292100" lvl="5" marL="2743200">
              <a:lnSpc>
                <a:spcPct val="105000"/>
              </a:lnSpc>
              <a:spcBef>
                <a:spcPts val="0"/>
              </a:spcBef>
              <a:spcAft>
                <a:spcPts val="0"/>
              </a:spcAft>
              <a:buClr>
                <a:schemeClr val="dk2"/>
              </a:buClr>
              <a:buSzPts val="1000"/>
              <a:buFont typeface="Inter"/>
              <a:buChar char="■"/>
              <a:defRPr sz="1000">
                <a:solidFill>
                  <a:schemeClr val="dk2"/>
                </a:solidFill>
              </a:defRPr>
            </a:lvl6pPr>
            <a:lvl7pPr indent="-292100" lvl="6" marL="3200400">
              <a:lnSpc>
                <a:spcPct val="105000"/>
              </a:lnSpc>
              <a:spcBef>
                <a:spcPts val="0"/>
              </a:spcBef>
              <a:spcAft>
                <a:spcPts val="0"/>
              </a:spcAft>
              <a:buClr>
                <a:schemeClr val="dk2"/>
              </a:buClr>
              <a:buSzPts val="1000"/>
              <a:buFont typeface="Inter"/>
              <a:buChar char="●"/>
              <a:defRPr sz="1000">
                <a:solidFill>
                  <a:schemeClr val="dk2"/>
                </a:solidFill>
              </a:defRPr>
            </a:lvl7pPr>
            <a:lvl8pPr indent="-292100" lvl="7" marL="3657600">
              <a:lnSpc>
                <a:spcPct val="105000"/>
              </a:lnSpc>
              <a:spcBef>
                <a:spcPts val="0"/>
              </a:spcBef>
              <a:spcAft>
                <a:spcPts val="0"/>
              </a:spcAft>
              <a:buClr>
                <a:schemeClr val="dk2"/>
              </a:buClr>
              <a:buSzPts val="1000"/>
              <a:buFont typeface="Inter"/>
              <a:buChar char="○"/>
              <a:defRPr sz="1000">
                <a:solidFill>
                  <a:schemeClr val="dk2"/>
                </a:solidFill>
              </a:defRPr>
            </a:lvl8pPr>
            <a:lvl9pPr indent="-292100" lvl="8" marL="4114800">
              <a:lnSpc>
                <a:spcPct val="105000"/>
              </a:lnSpc>
              <a:spcBef>
                <a:spcPts val="0"/>
              </a:spcBef>
              <a:spcAft>
                <a:spcPts val="0"/>
              </a:spcAft>
              <a:buClr>
                <a:schemeClr val="dk2"/>
              </a:buClr>
              <a:buSzPts val="1000"/>
              <a:buFont typeface="Inter"/>
              <a:buChar char="■"/>
              <a:defRPr sz="1000">
                <a:solidFill>
                  <a:schemeClr val="dk2"/>
                </a:solidFill>
              </a:defRPr>
            </a:lvl9pPr>
          </a:lstStyle>
          <a:p/>
        </p:txBody>
      </p:sp>
      <p:sp>
        <p:nvSpPr>
          <p:cNvPr id="146" name="Google Shape;146;p19"/>
          <p:cNvSpPr txBox="1"/>
          <p:nvPr>
            <p:ph idx="3" type="body"/>
          </p:nvPr>
        </p:nvSpPr>
        <p:spPr>
          <a:xfrm>
            <a:off x="4684800" y="3390775"/>
            <a:ext cx="2086500" cy="609600"/>
          </a:xfrm>
          <a:prstGeom prst="rect">
            <a:avLst/>
          </a:prstGeom>
        </p:spPr>
        <p:txBody>
          <a:bodyPr anchorCtr="0" anchor="t" bIns="0" lIns="182875" spcFirstLastPara="1" rIns="182875" wrap="square" tIns="0">
            <a:noAutofit/>
          </a:bodyPr>
          <a:lstStyle>
            <a:lvl1pPr indent="-292100" lvl="0" marL="457200">
              <a:lnSpc>
                <a:spcPct val="105000"/>
              </a:lnSpc>
              <a:spcBef>
                <a:spcPts val="0"/>
              </a:spcBef>
              <a:spcAft>
                <a:spcPts val="0"/>
              </a:spcAft>
              <a:buClr>
                <a:schemeClr val="dk2"/>
              </a:buClr>
              <a:buSzPts val="1000"/>
              <a:buFont typeface="Inter"/>
              <a:buChar char="●"/>
              <a:defRPr sz="1000">
                <a:solidFill>
                  <a:schemeClr val="dk2"/>
                </a:solidFill>
              </a:defRPr>
            </a:lvl1pPr>
            <a:lvl2pPr indent="-292100" lvl="1" marL="914400">
              <a:lnSpc>
                <a:spcPct val="105000"/>
              </a:lnSpc>
              <a:spcBef>
                <a:spcPts val="0"/>
              </a:spcBef>
              <a:spcAft>
                <a:spcPts val="0"/>
              </a:spcAft>
              <a:buClr>
                <a:schemeClr val="dk2"/>
              </a:buClr>
              <a:buSzPts val="1000"/>
              <a:buFont typeface="Inter"/>
              <a:buChar char="○"/>
              <a:defRPr sz="1000">
                <a:solidFill>
                  <a:schemeClr val="dk2"/>
                </a:solidFill>
              </a:defRPr>
            </a:lvl2pPr>
            <a:lvl3pPr indent="-292100" lvl="2" marL="1371600">
              <a:lnSpc>
                <a:spcPct val="105000"/>
              </a:lnSpc>
              <a:spcBef>
                <a:spcPts val="0"/>
              </a:spcBef>
              <a:spcAft>
                <a:spcPts val="0"/>
              </a:spcAft>
              <a:buClr>
                <a:schemeClr val="dk2"/>
              </a:buClr>
              <a:buSzPts val="1000"/>
              <a:buFont typeface="Inter"/>
              <a:buChar char="■"/>
              <a:defRPr sz="1000">
                <a:solidFill>
                  <a:schemeClr val="dk2"/>
                </a:solidFill>
              </a:defRPr>
            </a:lvl3pPr>
            <a:lvl4pPr indent="-292100" lvl="3" marL="1828800">
              <a:lnSpc>
                <a:spcPct val="105000"/>
              </a:lnSpc>
              <a:spcBef>
                <a:spcPts val="0"/>
              </a:spcBef>
              <a:spcAft>
                <a:spcPts val="0"/>
              </a:spcAft>
              <a:buClr>
                <a:schemeClr val="dk2"/>
              </a:buClr>
              <a:buSzPts val="1000"/>
              <a:buFont typeface="Inter"/>
              <a:buChar char="●"/>
              <a:defRPr sz="1000">
                <a:solidFill>
                  <a:schemeClr val="dk2"/>
                </a:solidFill>
              </a:defRPr>
            </a:lvl4pPr>
            <a:lvl5pPr indent="-292100" lvl="4" marL="2286000">
              <a:lnSpc>
                <a:spcPct val="105000"/>
              </a:lnSpc>
              <a:spcBef>
                <a:spcPts val="0"/>
              </a:spcBef>
              <a:spcAft>
                <a:spcPts val="0"/>
              </a:spcAft>
              <a:buClr>
                <a:schemeClr val="dk2"/>
              </a:buClr>
              <a:buSzPts val="1000"/>
              <a:buFont typeface="Inter"/>
              <a:buChar char="○"/>
              <a:defRPr sz="1000">
                <a:solidFill>
                  <a:schemeClr val="dk2"/>
                </a:solidFill>
              </a:defRPr>
            </a:lvl5pPr>
            <a:lvl6pPr indent="-292100" lvl="5" marL="2743200">
              <a:lnSpc>
                <a:spcPct val="105000"/>
              </a:lnSpc>
              <a:spcBef>
                <a:spcPts val="0"/>
              </a:spcBef>
              <a:spcAft>
                <a:spcPts val="0"/>
              </a:spcAft>
              <a:buClr>
                <a:schemeClr val="dk2"/>
              </a:buClr>
              <a:buSzPts val="1000"/>
              <a:buFont typeface="Inter"/>
              <a:buChar char="■"/>
              <a:defRPr sz="1000">
                <a:solidFill>
                  <a:schemeClr val="dk2"/>
                </a:solidFill>
              </a:defRPr>
            </a:lvl6pPr>
            <a:lvl7pPr indent="-292100" lvl="6" marL="3200400">
              <a:lnSpc>
                <a:spcPct val="105000"/>
              </a:lnSpc>
              <a:spcBef>
                <a:spcPts val="0"/>
              </a:spcBef>
              <a:spcAft>
                <a:spcPts val="0"/>
              </a:spcAft>
              <a:buClr>
                <a:schemeClr val="dk2"/>
              </a:buClr>
              <a:buSzPts val="1000"/>
              <a:buFont typeface="Inter"/>
              <a:buChar char="●"/>
              <a:defRPr sz="1000">
                <a:solidFill>
                  <a:schemeClr val="dk2"/>
                </a:solidFill>
              </a:defRPr>
            </a:lvl7pPr>
            <a:lvl8pPr indent="-292100" lvl="7" marL="3657600">
              <a:lnSpc>
                <a:spcPct val="105000"/>
              </a:lnSpc>
              <a:spcBef>
                <a:spcPts val="0"/>
              </a:spcBef>
              <a:spcAft>
                <a:spcPts val="0"/>
              </a:spcAft>
              <a:buClr>
                <a:schemeClr val="dk2"/>
              </a:buClr>
              <a:buSzPts val="1000"/>
              <a:buFont typeface="Inter"/>
              <a:buChar char="○"/>
              <a:defRPr sz="1000">
                <a:solidFill>
                  <a:schemeClr val="dk2"/>
                </a:solidFill>
              </a:defRPr>
            </a:lvl8pPr>
            <a:lvl9pPr indent="-292100" lvl="8" marL="4114800">
              <a:lnSpc>
                <a:spcPct val="105000"/>
              </a:lnSpc>
              <a:spcBef>
                <a:spcPts val="0"/>
              </a:spcBef>
              <a:spcAft>
                <a:spcPts val="0"/>
              </a:spcAft>
              <a:buClr>
                <a:schemeClr val="dk2"/>
              </a:buClr>
              <a:buSzPts val="1000"/>
              <a:buFont typeface="Inter"/>
              <a:buChar char="■"/>
              <a:defRPr sz="1000">
                <a:solidFill>
                  <a:schemeClr val="dk2"/>
                </a:solidFill>
              </a:defRPr>
            </a:lvl9pPr>
          </a:lstStyle>
          <a:p/>
        </p:txBody>
      </p:sp>
      <p:sp>
        <p:nvSpPr>
          <p:cNvPr id="147" name="Google Shape;147;p19"/>
          <p:cNvSpPr txBox="1"/>
          <p:nvPr>
            <p:ph idx="4" type="subTitle"/>
          </p:nvPr>
        </p:nvSpPr>
        <p:spPr>
          <a:xfrm>
            <a:off x="6778383" y="3350950"/>
            <a:ext cx="2053500" cy="153900"/>
          </a:xfrm>
          <a:prstGeom prst="rect">
            <a:avLst/>
          </a:prstGeom>
        </p:spPr>
        <p:txBody>
          <a:bodyPr anchorCtr="0" anchor="t"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48" name="Google Shape;148;p19"/>
          <p:cNvSpPr txBox="1"/>
          <p:nvPr>
            <p:ph idx="5" type="subTitle"/>
          </p:nvPr>
        </p:nvSpPr>
        <p:spPr>
          <a:xfrm>
            <a:off x="6778457" y="3535750"/>
            <a:ext cx="2053500" cy="314100"/>
          </a:xfrm>
          <a:prstGeom prst="rect">
            <a:avLst/>
          </a:prstGeom>
        </p:spPr>
        <p:txBody>
          <a:bodyPr anchorCtr="0" anchor="b" bIns="0" lIns="182875" spcFirstLastPara="1" rIns="91425" wrap="square" tIns="0">
            <a:normAutofit/>
          </a:bodyPr>
          <a:lstStyle>
            <a:lvl1pPr lvl="0">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149" name="Google Shape;149;p19"/>
          <p:cNvSpPr txBox="1"/>
          <p:nvPr>
            <p:ph idx="6" type="body"/>
          </p:nvPr>
        </p:nvSpPr>
        <p:spPr>
          <a:xfrm>
            <a:off x="6777000" y="3955275"/>
            <a:ext cx="2053500" cy="827400"/>
          </a:xfrm>
          <a:prstGeom prst="rect">
            <a:avLst/>
          </a:prstGeom>
        </p:spPr>
        <p:txBody>
          <a:bodyPr anchorCtr="0" anchor="t" bIns="0" lIns="182875" spcFirstLastPara="1" rIns="182875" wrap="square" tIns="0">
            <a:no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150" name="Google Shape;150;p19"/>
          <p:cNvSpPr txBox="1"/>
          <p:nvPr>
            <p:ph idx="7" type="subTitle"/>
          </p:nvPr>
        </p:nvSpPr>
        <p:spPr>
          <a:xfrm>
            <a:off x="6778383" y="1200813"/>
            <a:ext cx="2053500" cy="153900"/>
          </a:xfrm>
          <a:prstGeom prst="rect">
            <a:avLst/>
          </a:prstGeom>
        </p:spPr>
        <p:txBody>
          <a:bodyPr anchorCtr="0" anchor="t"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51" name="Google Shape;151;p19"/>
          <p:cNvSpPr txBox="1"/>
          <p:nvPr>
            <p:ph idx="8" type="subTitle"/>
          </p:nvPr>
        </p:nvSpPr>
        <p:spPr>
          <a:xfrm>
            <a:off x="6778457" y="1385613"/>
            <a:ext cx="2053500" cy="314100"/>
          </a:xfrm>
          <a:prstGeom prst="rect">
            <a:avLst/>
          </a:prstGeom>
        </p:spPr>
        <p:txBody>
          <a:bodyPr anchorCtr="0" anchor="b" bIns="0" lIns="182875" spcFirstLastPara="1" rIns="91425" wrap="square" tIns="0">
            <a:normAutofit/>
          </a:bodyPr>
          <a:lstStyle>
            <a:lvl1pPr lvl="0">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152" name="Google Shape;152;p19"/>
          <p:cNvSpPr txBox="1"/>
          <p:nvPr>
            <p:ph idx="9" type="subTitle"/>
          </p:nvPr>
        </p:nvSpPr>
        <p:spPr>
          <a:xfrm>
            <a:off x="518725" y="1576950"/>
            <a:ext cx="2079300" cy="153900"/>
          </a:xfrm>
          <a:prstGeom prst="rect">
            <a:avLst/>
          </a:prstGeom>
        </p:spPr>
        <p:txBody>
          <a:bodyPr anchorCtr="0" anchor="t"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53" name="Google Shape;153;p19"/>
          <p:cNvSpPr txBox="1"/>
          <p:nvPr>
            <p:ph idx="13" type="subTitle"/>
          </p:nvPr>
        </p:nvSpPr>
        <p:spPr>
          <a:xfrm>
            <a:off x="518800" y="1761750"/>
            <a:ext cx="2079300" cy="314100"/>
          </a:xfrm>
          <a:prstGeom prst="rect">
            <a:avLst/>
          </a:prstGeom>
        </p:spPr>
        <p:txBody>
          <a:bodyPr anchorCtr="0" anchor="b" bIns="0" lIns="182875" spcFirstLastPara="1" rIns="91425" wrap="square" tIns="0">
            <a:normAutofit/>
          </a:bodyPr>
          <a:lstStyle>
            <a:lvl1pPr lvl="0">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154" name="Google Shape;154;p19"/>
          <p:cNvSpPr txBox="1"/>
          <p:nvPr>
            <p:ph idx="14" type="body"/>
          </p:nvPr>
        </p:nvSpPr>
        <p:spPr>
          <a:xfrm>
            <a:off x="517325" y="2181275"/>
            <a:ext cx="2079300" cy="1885200"/>
          </a:xfrm>
          <a:prstGeom prst="rect">
            <a:avLst/>
          </a:prstGeom>
        </p:spPr>
        <p:txBody>
          <a:bodyPr anchorCtr="0" anchor="t" bIns="146300" lIns="182875" spcFirstLastPara="1" rIns="182875" wrap="square" tIns="0">
            <a:no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155" name="Google Shape;155;p19"/>
          <p:cNvSpPr txBox="1"/>
          <p:nvPr>
            <p:ph idx="15" type="subTitle"/>
          </p:nvPr>
        </p:nvSpPr>
        <p:spPr>
          <a:xfrm>
            <a:off x="2599579" y="1576950"/>
            <a:ext cx="2085000" cy="153900"/>
          </a:xfrm>
          <a:prstGeom prst="rect">
            <a:avLst/>
          </a:prstGeom>
        </p:spPr>
        <p:txBody>
          <a:bodyPr anchorCtr="0" anchor="t"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56" name="Google Shape;156;p19"/>
          <p:cNvSpPr txBox="1"/>
          <p:nvPr>
            <p:ph idx="16" type="subTitle"/>
          </p:nvPr>
        </p:nvSpPr>
        <p:spPr>
          <a:xfrm>
            <a:off x="2599654" y="1761750"/>
            <a:ext cx="2085000" cy="314100"/>
          </a:xfrm>
          <a:prstGeom prst="rect">
            <a:avLst/>
          </a:prstGeom>
        </p:spPr>
        <p:txBody>
          <a:bodyPr anchorCtr="0" anchor="b" bIns="0" lIns="182875" spcFirstLastPara="1" rIns="91425" wrap="square" tIns="0">
            <a:normAutofit/>
          </a:bodyPr>
          <a:lstStyle>
            <a:lvl1pPr lvl="0">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157" name="Google Shape;157;p19"/>
          <p:cNvSpPr txBox="1"/>
          <p:nvPr>
            <p:ph idx="17" type="body"/>
          </p:nvPr>
        </p:nvSpPr>
        <p:spPr>
          <a:xfrm>
            <a:off x="2598175" y="2181275"/>
            <a:ext cx="2085000" cy="1885200"/>
          </a:xfrm>
          <a:prstGeom prst="rect">
            <a:avLst/>
          </a:prstGeom>
        </p:spPr>
        <p:txBody>
          <a:bodyPr anchorCtr="0" anchor="t" bIns="146300" lIns="182875" spcFirstLastPara="1" rIns="182875" wrap="square" tIns="0">
            <a:noAutofit/>
          </a:bodyPr>
          <a:lstStyle>
            <a:lvl1pPr indent="-292100" lvl="0" marL="457200">
              <a:spcBef>
                <a:spcPts val="0"/>
              </a:spcBef>
              <a:spcAft>
                <a:spcPts val="0"/>
              </a:spcAft>
              <a:buClr>
                <a:schemeClr val="dk2"/>
              </a:buClr>
              <a:buSzPts val="1000"/>
              <a:buFont typeface="Inter"/>
              <a:buChar char="●"/>
              <a:defRPr sz="1000">
                <a:solidFill>
                  <a:schemeClr val="dk2"/>
                </a:solidFill>
              </a:defRPr>
            </a:lvl1pPr>
            <a:lvl2pPr indent="-292100" lvl="1" marL="914400">
              <a:spcBef>
                <a:spcPts val="0"/>
              </a:spcBef>
              <a:spcAft>
                <a:spcPts val="0"/>
              </a:spcAft>
              <a:buClr>
                <a:schemeClr val="dk2"/>
              </a:buClr>
              <a:buSzPts val="1000"/>
              <a:buFont typeface="Inter"/>
              <a:buChar char="○"/>
              <a:defRPr sz="1000">
                <a:solidFill>
                  <a:schemeClr val="dk2"/>
                </a:solidFill>
              </a:defRPr>
            </a:lvl2pPr>
            <a:lvl3pPr indent="-292100" lvl="2" marL="1371600">
              <a:spcBef>
                <a:spcPts val="0"/>
              </a:spcBef>
              <a:spcAft>
                <a:spcPts val="0"/>
              </a:spcAft>
              <a:buClr>
                <a:schemeClr val="dk2"/>
              </a:buClr>
              <a:buSzPts val="1000"/>
              <a:buFont typeface="Inter"/>
              <a:buChar char="■"/>
              <a:defRPr sz="1000">
                <a:solidFill>
                  <a:schemeClr val="dk2"/>
                </a:solidFill>
              </a:defRPr>
            </a:lvl3pPr>
            <a:lvl4pPr indent="-292100" lvl="3" marL="1828800">
              <a:spcBef>
                <a:spcPts val="0"/>
              </a:spcBef>
              <a:spcAft>
                <a:spcPts val="0"/>
              </a:spcAft>
              <a:buClr>
                <a:schemeClr val="dk2"/>
              </a:buClr>
              <a:buSzPts val="1000"/>
              <a:buFont typeface="Inter"/>
              <a:buChar char="●"/>
              <a:defRPr sz="1000">
                <a:solidFill>
                  <a:schemeClr val="dk2"/>
                </a:solidFill>
              </a:defRPr>
            </a:lvl4pPr>
            <a:lvl5pPr indent="-292100" lvl="4" marL="2286000">
              <a:spcBef>
                <a:spcPts val="0"/>
              </a:spcBef>
              <a:spcAft>
                <a:spcPts val="0"/>
              </a:spcAft>
              <a:buClr>
                <a:schemeClr val="dk2"/>
              </a:buClr>
              <a:buSzPts val="1000"/>
              <a:buFont typeface="Inter"/>
              <a:buChar char="○"/>
              <a:defRPr sz="1000">
                <a:solidFill>
                  <a:schemeClr val="dk2"/>
                </a:solidFill>
              </a:defRPr>
            </a:lvl5pPr>
            <a:lvl6pPr indent="-292100" lvl="5" marL="2743200">
              <a:spcBef>
                <a:spcPts val="0"/>
              </a:spcBef>
              <a:spcAft>
                <a:spcPts val="0"/>
              </a:spcAft>
              <a:buClr>
                <a:schemeClr val="dk2"/>
              </a:buClr>
              <a:buSzPts val="1000"/>
              <a:buFont typeface="Inter"/>
              <a:buChar char="■"/>
              <a:defRPr sz="1000">
                <a:solidFill>
                  <a:schemeClr val="dk2"/>
                </a:solidFill>
              </a:defRPr>
            </a:lvl6pPr>
            <a:lvl7pPr indent="-292100" lvl="6" marL="3200400">
              <a:spcBef>
                <a:spcPts val="0"/>
              </a:spcBef>
              <a:spcAft>
                <a:spcPts val="0"/>
              </a:spcAft>
              <a:buClr>
                <a:schemeClr val="dk2"/>
              </a:buClr>
              <a:buSzPts val="1000"/>
              <a:buFont typeface="Inter"/>
              <a:buChar char="●"/>
              <a:defRPr sz="1000">
                <a:solidFill>
                  <a:schemeClr val="dk2"/>
                </a:solidFill>
              </a:defRPr>
            </a:lvl7pPr>
            <a:lvl8pPr indent="-292100" lvl="7" marL="3657600">
              <a:spcBef>
                <a:spcPts val="0"/>
              </a:spcBef>
              <a:spcAft>
                <a:spcPts val="0"/>
              </a:spcAft>
              <a:buClr>
                <a:schemeClr val="dk2"/>
              </a:buClr>
              <a:buSzPts val="1000"/>
              <a:buFont typeface="Inter"/>
              <a:buChar char="○"/>
              <a:defRPr sz="1000">
                <a:solidFill>
                  <a:schemeClr val="dk2"/>
                </a:solidFill>
              </a:defRPr>
            </a:lvl8pPr>
            <a:lvl9pPr indent="-292100" lvl="8" marL="4114800">
              <a:spcBef>
                <a:spcPts val="0"/>
              </a:spcBef>
              <a:spcAft>
                <a:spcPts val="0"/>
              </a:spcAft>
              <a:buClr>
                <a:schemeClr val="dk2"/>
              </a:buClr>
              <a:buSzPts val="1000"/>
              <a:buFont typeface="Inter"/>
              <a:buChar char="■"/>
              <a:defRPr sz="1000">
                <a:solidFill>
                  <a:schemeClr val="dk2"/>
                </a:solidFill>
              </a:defRPr>
            </a:lvl9pPr>
          </a:lstStyle>
          <a:p/>
        </p:txBody>
      </p:sp>
      <p:sp>
        <p:nvSpPr>
          <p:cNvPr id="158" name="Google Shape;158;p19"/>
          <p:cNvSpPr txBox="1"/>
          <p:nvPr>
            <p:ph idx="18"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59" name="Google Shape;159;p19"/>
          <p:cNvSpPr txBox="1"/>
          <p:nvPr>
            <p:ph idx="19"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160" name="Google Shape;160;p19"/>
          <p:cNvSpPr txBox="1"/>
          <p:nvPr>
            <p:ph idx="20"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61" name="Google Shape;161;p19"/>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cxnSp>
        <p:nvCxnSpPr>
          <p:cNvPr id="162" name="Google Shape;162;p19"/>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63" name="Google Shape;163;p19"/>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
        <p:nvSpPr>
          <p:cNvPr id="164" name="Google Shape;164;p19"/>
          <p:cNvSpPr txBox="1"/>
          <p:nvPr>
            <p:ph idx="21" type="title"/>
          </p:nvPr>
        </p:nvSpPr>
        <p:spPr>
          <a:xfrm>
            <a:off x="518575" y="3955025"/>
            <a:ext cx="2079300" cy="1188600"/>
          </a:xfrm>
          <a:prstGeom prst="rect">
            <a:avLst/>
          </a:prstGeom>
        </p:spPr>
        <p:txBody>
          <a:bodyPr anchorCtr="0" anchor="ctr" bIns="0" lIns="182875" spcFirstLastPara="1" rIns="0" wrap="square" tIns="0">
            <a:noAutofit/>
          </a:bodyPr>
          <a:lstStyle>
            <a:lvl1pPr lvl="0">
              <a:spcBef>
                <a:spcPts val="0"/>
              </a:spcBef>
              <a:spcAft>
                <a:spcPts val="0"/>
              </a:spcAft>
              <a:buClr>
                <a:schemeClr val="accent3"/>
              </a:buClr>
              <a:buSzPts val="5500"/>
              <a:buFont typeface="Gowun Batang"/>
              <a:buChar char="●"/>
              <a:defRPr sz="5500">
                <a:solidFill>
                  <a:schemeClr val="accent3"/>
                </a:solidFill>
              </a:defRPr>
            </a:lvl1pPr>
            <a:lvl2pPr lvl="1">
              <a:spcBef>
                <a:spcPts val="0"/>
              </a:spcBef>
              <a:spcAft>
                <a:spcPts val="0"/>
              </a:spcAft>
              <a:buClr>
                <a:schemeClr val="accent3"/>
              </a:buClr>
              <a:buSzPts val="5500"/>
              <a:buFont typeface="Gowun Batang"/>
              <a:buChar char="○"/>
              <a:defRPr sz="5500">
                <a:solidFill>
                  <a:schemeClr val="accent3"/>
                </a:solidFill>
              </a:defRPr>
            </a:lvl2pPr>
            <a:lvl3pPr lvl="2">
              <a:spcBef>
                <a:spcPts val="0"/>
              </a:spcBef>
              <a:spcAft>
                <a:spcPts val="0"/>
              </a:spcAft>
              <a:buClr>
                <a:schemeClr val="accent3"/>
              </a:buClr>
              <a:buSzPts val="5500"/>
              <a:buFont typeface="Gowun Batang"/>
              <a:buChar char="■"/>
              <a:defRPr sz="5500">
                <a:solidFill>
                  <a:schemeClr val="accent3"/>
                </a:solidFill>
              </a:defRPr>
            </a:lvl3pPr>
            <a:lvl4pPr lvl="3">
              <a:spcBef>
                <a:spcPts val="0"/>
              </a:spcBef>
              <a:spcAft>
                <a:spcPts val="0"/>
              </a:spcAft>
              <a:buClr>
                <a:schemeClr val="accent3"/>
              </a:buClr>
              <a:buSzPts val="5500"/>
              <a:buFont typeface="Gowun Batang"/>
              <a:buChar char="●"/>
              <a:defRPr sz="5500">
                <a:solidFill>
                  <a:schemeClr val="accent3"/>
                </a:solidFill>
              </a:defRPr>
            </a:lvl4pPr>
            <a:lvl5pPr lvl="4">
              <a:spcBef>
                <a:spcPts val="0"/>
              </a:spcBef>
              <a:spcAft>
                <a:spcPts val="0"/>
              </a:spcAft>
              <a:buClr>
                <a:schemeClr val="accent3"/>
              </a:buClr>
              <a:buSzPts val="5500"/>
              <a:buFont typeface="Gowun Batang"/>
              <a:buChar char="○"/>
              <a:defRPr sz="5500">
                <a:solidFill>
                  <a:schemeClr val="accent3"/>
                </a:solidFill>
              </a:defRPr>
            </a:lvl5pPr>
            <a:lvl6pPr lvl="5">
              <a:spcBef>
                <a:spcPts val="0"/>
              </a:spcBef>
              <a:spcAft>
                <a:spcPts val="0"/>
              </a:spcAft>
              <a:buClr>
                <a:schemeClr val="accent3"/>
              </a:buClr>
              <a:buSzPts val="5500"/>
              <a:buFont typeface="Gowun Batang"/>
              <a:buChar char="■"/>
              <a:defRPr sz="5500">
                <a:solidFill>
                  <a:schemeClr val="accent3"/>
                </a:solidFill>
              </a:defRPr>
            </a:lvl6pPr>
            <a:lvl7pPr lvl="6">
              <a:spcBef>
                <a:spcPts val="0"/>
              </a:spcBef>
              <a:spcAft>
                <a:spcPts val="0"/>
              </a:spcAft>
              <a:buClr>
                <a:schemeClr val="accent3"/>
              </a:buClr>
              <a:buSzPts val="5500"/>
              <a:buFont typeface="Gowun Batang"/>
              <a:buChar char="●"/>
              <a:defRPr sz="5500">
                <a:solidFill>
                  <a:schemeClr val="accent3"/>
                </a:solidFill>
              </a:defRPr>
            </a:lvl7pPr>
            <a:lvl8pPr lvl="7">
              <a:spcBef>
                <a:spcPts val="0"/>
              </a:spcBef>
              <a:spcAft>
                <a:spcPts val="0"/>
              </a:spcAft>
              <a:buClr>
                <a:schemeClr val="accent3"/>
              </a:buClr>
              <a:buSzPts val="5500"/>
              <a:buFont typeface="Gowun Batang"/>
              <a:buChar char="○"/>
              <a:defRPr sz="5500">
                <a:solidFill>
                  <a:schemeClr val="accent3"/>
                </a:solidFill>
              </a:defRPr>
            </a:lvl8pPr>
            <a:lvl9pPr lvl="8">
              <a:spcBef>
                <a:spcPts val="0"/>
              </a:spcBef>
              <a:spcAft>
                <a:spcPts val="0"/>
              </a:spcAft>
              <a:buClr>
                <a:schemeClr val="accent3"/>
              </a:buClr>
              <a:buSzPts val="5500"/>
              <a:buFont typeface="Gowun Batang"/>
              <a:buChar char="■"/>
              <a:defRPr sz="5500">
                <a:solidFill>
                  <a:schemeClr val="accent3"/>
                </a:solidFill>
              </a:defRPr>
            </a:lvl9pPr>
          </a:lstStyle>
          <a:p/>
        </p:txBody>
      </p:sp>
      <p:sp>
        <p:nvSpPr>
          <p:cNvPr id="165" name="Google Shape;165;p19"/>
          <p:cNvSpPr txBox="1"/>
          <p:nvPr>
            <p:ph idx="22" type="title"/>
          </p:nvPr>
        </p:nvSpPr>
        <p:spPr>
          <a:xfrm>
            <a:off x="2596700" y="3955025"/>
            <a:ext cx="2086500" cy="1188600"/>
          </a:xfrm>
          <a:prstGeom prst="rect">
            <a:avLst/>
          </a:prstGeom>
        </p:spPr>
        <p:txBody>
          <a:bodyPr anchorCtr="0" anchor="ctr" bIns="0" lIns="182875" spcFirstLastPara="1" rIns="0" wrap="square" tIns="0">
            <a:noAutofit/>
          </a:bodyPr>
          <a:lstStyle>
            <a:lvl1pPr lvl="0">
              <a:spcBef>
                <a:spcPts val="0"/>
              </a:spcBef>
              <a:spcAft>
                <a:spcPts val="0"/>
              </a:spcAft>
              <a:buClr>
                <a:schemeClr val="accent3"/>
              </a:buClr>
              <a:buSzPts val="5500"/>
              <a:buFont typeface="Gowun Batang"/>
              <a:buChar char="●"/>
              <a:defRPr sz="5500">
                <a:solidFill>
                  <a:schemeClr val="accent3"/>
                </a:solidFill>
              </a:defRPr>
            </a:lvl1pPr>
            <a:lvl2pPr lvl="1">
              <a:spcBef>
                <a:spcPts val="0"/>
              </a:spcBef>
              <a:spcAft>
                <a:spcPts val="0"/>
              </a:spcAft>
              <a:buClr>
                <a:schemeClr val="accent3"/>
              </a:buClr>
              <a:buSzPts val="5500"/>
              <a:buFont typeface="Gowun Batang"/>
              <a:buChar char="○"/>
              <a:defRPr sz="5500">
                <a:solidFill>
                  <a:schemeClr val="accent3"/>
                </a:solidFill>
              </a:defRPr>
            </a:lvl2pPr>
            <a:lvl3pPr lvl="2">
              <a:spcBef>
                <a:spcPts val="0"/>
              </a:spcBef>
              <a:spcAft>
                <a:spcPts val="0"/>
              </a:spcAft>
              <a:buClr>
                <a:schemeClr val="accent3"/>
              </a:buClr>
              <a:buSzPts val="5500"/>
              <a:buFont typeface="Gowun Batang"/>
              <a:buChar char="■"/>
              <a:defRPr sz="5500">
                <a:solidFill>
                  <a:schemeClr val="accent3"/>
                </a:solidFill>
              </a:defRPr>
            </a:lvl3pPr>
            <a:lvl4pPr lvl="3">
              <a:spcBef>
                <a:spcPts val="0"/>
              </a:spcBef>
              <a:spcAft>
                <a:spcPts val="0"/>
              </a:spcAft>
              <a:buClr>
                <a:schemeClr val="accent3"/>
              </a:buClr>
              <a:buSzPts val="5500"/>
              <a:buFont typeface="Gowun Batang"/>
              <a:buChar char="●"/>
              <a:defRPr sz="5500">
                <a:solidFill>
                  <a:schemeClr val="accent3"/>
                </a:solidFill>
              </a:defRPr>
            </a:lvl4pPr>
            <a:lvl5pPr lvl="4">
              <a:spcBef>
                <a:spcPts val="0"/>
              </a:spcBef>
              <a:spcAft>
                <a:spcPts val="0"/>
              </a:spcAft>
              <a:buClr>
                <a:schemeClr val="accent3"/>
              </a:buClr>
              <a:buSzPts val="5500"/>
              <a:buFont typeface="Gowun Batang"/>
              <a:buChar char="○"/>
              <a:defRPr sz="5500">
                <a:solidFill>
                  <a:schemeClr val="accent3"/>
                </a:solidFill>
              </a:defRPr>
            </a:lvl5pPr>
            <a:lvl6pPr lvl="5">
              <a:spcBef>
                <a:spcPts val="0"/>
              </a:spcBef>
              <a:spcAft>
                <a:spcPts val="0"/>
              </a:spcAft>
              <a:buClr>
                <a:schemeClr val="accent3"/>
              </a:buClr>
              <a:buSzPts val="5500"/>
              <a:buFont typeface="Gowun Batang"/>
              <a:buChar char="■"/>
              <a:defRPr sz="5500">
                <a:solidFill>
                  <a:schemeClr val="accent3"/>
                </a:solidFill>
              </a:defRPr>
            </a:lvl6pPr>
            <a:lvl7pPr lvl="6">
              <a:spcBef>
                <a:spcPts val="0"/>
              </a:spcBef>
              <a:spcAft>
                <a:spcPts val="0"/>
              </a:spcAft>
              <a:buClr>
                <a:schemeClr val="accent3"/>
              </a:buClr>
              <a:buSzPts val="5500"/>
              <a:buFont typeface="Gowun Batang"/>
              <a:buChar char="●"/>
              <a:defRPr sz="5500">
                <a:solidFill>
                  <a:schemeClr val="accent3"/>
                </a:solidFill>
              </a:defRPr>
            </a:lvl7pPr>
            <a:lvl8pPr lvl="7">
              <a:spcBef>
                <a:spcPts val="0"/>
              </a:spcBef>
              <a:spcAft>
                <a:spcPts val="0"/>
              </a:spcAft>
              <a:buClr>
                <a:schemeClr val="accent3"/>
              </a:buClr>
              <a:buSzPts val="5500"/>
              <a:buFont typeface="Gowun Batang"/>
              <a:buChar char="○"/>
              <a:defRPr sz="5500">
                <a:solidFill>
                  <a:schemeClr val="accent3"/>
                </a:solidFill>
              </a:defRPr>
            </a:lvl8pPr>
            <a:lvl9pPr lvl="8">
              <a:spcBef>
                <a:spcPts val="0"/>
              </a:spcBef>
              <a:spcAft>
                <a:spcPts val="0"/>
              </a:spcAft>
              <a:buClr>
                <a:schemeClr val="accent3"/>
              </a:buClr>
              <a:buSzPts val="5500"/>
              <a:buFont typeface="Gowun Batang"/>
              <a:buChar char="■"/>
              <a:defRPr sz="5500">
                <a:solidFill>
                  <a:schemeClr val="accent3"/>
                </a:solidFill>
              </a:defRPr>
            </a:lvl9pPr>
          </a:lstStyle>
          <a:p/>
        </p:txBody>
      </p:sp>
      <p:sp>
        <p:nvSpPr>
          <p:cNvPr id="166" name="Google Shape;166;p19"/>
          <p:cNvSpPr txBox="1"/>
          <p:nvPr>
            <p:ph idx="23" type="subTitle"/>
          </p:nvPr>
        </p:nvSpPr>
        <p:spPr>
          <a:xfrm>
            <a:off x="4684800" y="1002050"/>
            <a:ext cx="2086500" cy="153900"/>
          </a:xfrm>
          <a:prstGeom prst="rect">
            <a:avLst/>
          </a:prstGeom>
        </p:spPr>
        <p:txBody>
          <a:bodyPr anchorCtr="0" anchor="t" bIns="0" lIns="182875" spcFirstLastPara="1" rIns="182875" wrap="square" tIns="0">
            <a:normAutofit/>
          </a:bodyPr>
          <a:lstStyle>
            <a:lvl1pPr lvl="0">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1pPr>
            <a:lvl2pPr lvl="1">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2pPr>
            <a:lvl3pPr lvl="2">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3pPr>
            <a:lvl4pPr lvl="3">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4pPr>
            <a:lvl5pPr lvl="4">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5pPr>
            <a:lvl6pPr lvl="5">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6pPr>
            <a:lvl7pPr lvl="6">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7pPr>
            <a:lvl8pPr lvl="7">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8pPr>
            <a:lvl9pPr lvl="8">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9pPr>
          </a:lstStyle>
          <a:p/>
        </p:txBody>
      </p:sp>
      <p:sp>
        <p:nvSpPr>
          <p:cNvPr id="167" name="Google Shape;167;p19"/>
          <p:cNvSpPr txBox="1"/>
          <p:nvPr>
            <p:ph idx="24" type="subTitle"/>
          </p:nvPr>
        </p:nvSpPr>
        <p:spPr>
          <a:xfrm>
            <a:off x="4684871" y="1186850"/>
            <a:ext cx="2086500" cy="480300"/>
          </a:xfrm>
          <a:prstGeom prst="rect">
            <a:avLst/>
          </a:prstGeom>
        </p:spPr>
        <p:txBody>
          <a:bodyPr anchorCtr="0" anchor="b" bIns="0" lIns="182875" spcFirstLastPara="1" rIns="91425" wrap="square" tIns="0">
            <a:normAutofit/>
          </a:bodyPr>
          <a:lstStyle>
            <a:lvl1pPr lvl="0">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1pPr>
            <a:lvl2pPr lvl="1">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2pPr>
            <a:lvl3pPr lvl="2">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3pPr>
            <a:lvl4pPr lvl="3">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4pPr>
            <a:lvl5pPr lvl="4">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5pPr>
            <a:lvl6pPr lvl="5">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6pPr>
            <a:lvl7pPr lvl="6">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7pPr>
            <a:lvl8pPr lvl="7">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8pPr>
            <a:lvl9pPr lvl="8">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9pPr>
          </a:lstStyle>
          <a:p/>
        </p:txBody>
      </p:sp>
      <p:sp>
        <p:nvSpPr>
          <p:cNvPr id="168" name="Google Shape;168;p19"/>
          <p:cNvSpPr txBox="1"/>
          <p:nvPr>
            <p:ph idx="25" type="subTitle"/>
          </p:nvPr>
        </p:nvSpPr>
        <p:spPr>
          <a:xfrm>
            <a:off x="4684875" y="3088650"/>
            <a:ext cx="2086500" cy="243000"/>
          </a:xfrm>
          <a:prstGeom prst="rect">
            <a:avLst/>
          </a:prstGeom>
        </p:spPr>
        <p:txBody>
          <a:bodyPr anchorCtr="0" anchor="b" bIns="0" lIns="182875" spcFirstLastPara="1" rIns="91425" wrap="square" tIns="0">
            <a:normAutofit/>
          </a:bodyPr>
          <a:lstStyle>
            <a:lvl1pPr lvl="0">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1pPr>
            <a:lvl2pPr lvl="1">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2pPr>
            <a:lvl3pPr lvl="2">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3pPr>
            <a:lvl4pPr lvl="3">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4pPr>
            <a:lvl5pPr lvl="4">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5pPr>
            <a:lvl6pPr lvl="5">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6pPr>
            <a:lvl7pPr lvl="6">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7pPr>
            <a:lvl8pPr lvl="7">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8pPr>
            <a:lvl9pPr lvl="8">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9pPr>
          </a:lstStyle>
          <a:p/>
        </p:txBody>
      </p:sp>
      <p:sp>
        <p:nvSpPr>
          <p:cNvPr id="169" name="Google Shape;169;p19"/>
          <p:cNvSpPr txBox="1"/>
          <p:nvPr>
            <p:ph idx="26" type="subTitle"/>
          </p:nvPr>
        </p:nvSpPr>
        <p:spPr>
          <a:xfrm>
            <a:off x="4684875" y="4079075"/>
            <a:ext cx="2086500" cy="243000"/>
          </a:xfrm>
          <a:prstGeom prst="rect">
            <a:avLst/>
          </a:prstGeom>
        </p:spPr>
        <p:txBody>
          <a:bodyPr anchorCtr="0" anchor="b" bIns="0" lIns="182875" spcFirstLastPara="1" rIns="91425" wrap="square" tIns="0">
            <a:normAutofit/>
          </a:bodyPr>
          <a:lstStyle>
            <a:lvl1pPr lvl="0">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1pPr>
            <a:lvl2pPr lvl="1">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2pPr>
            <a:lvl3pPr lvl="2">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3pPr>
            <a:lvl4pPr lvl="3">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4pPr>
            <a:lvl5pPr lvl="4">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5pPr>
            <a:lvl6pPr lvl="5">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6pPr>
            <a:lvl7pPr lvl="6">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7pPr>
            <a:lvl8pPr lvl="7">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8pPr>
            <a:lvl9pPr lvl="8">
              <a:spcBef>
                <a:spcPts val="0"/>
              </a:spcBef>
              <a:spcAft>
                <a:spcPts val="0"/>
              </a:spcAft>
              <a:buClr>
                <a:schemeClr val="dk2"/>
              </a:buClr>
              <a:buSzPts val="1000"/>
              <a:buFont typeface="Inter SemiBold"/>
              <a:buNone/>
              <a:defRPr sz="1000">
                <a:solidFill>
                  <a:schemeClr val="dk2"/>
                </a:solidFill>
                <a:latin typeface="Inter SemiBold"/>
                <a:ea typeface="Inter SemiBold"/>
                <a:cs typeface="Inter SemiBold"/>
                <a:sym typeface="Inter SemiBold"/>
              </a:defRPr>
            </a:lvl9pPr>
          </a:lstStyle>
          <a:p/>
        </p:txBody>
      </p:sp>
      <p:sp>
        <p:nvSpPr>
          <p:cNvPr id="170" name="Google Shape;170;p19"/>
          <p:cNvSpPr txBox="1"/>
          <p:nvPr>
            <p:ph idx="27" type="body"/>
          </p:nvPr>
        </p:nvSpPr>
        <p:spPr>
          <a:xfrm>
            <a:off x="4684800" y="4385550"/>
            <a:ext cx="2086500" cy="609600"/>
          </a:xfrm>
          <a:prstGeom prst="rect">
            <a:avLst/>
          </a:prstGeom>
        </p:spPr>
        <p:txBody>
          <a:bodyPr anchorCtr="0" anchor="t" bIns="0" lIns="182875" spcFirstLastPara="1" rIns="182875" wrap="square" tIns="0">
            <a:noAutofit/>
          </a:bodyPr>
          <a:lstStyle>
            <a:lvl1pPr indent="-292100" lvl="0" marL="457200">
              <a:lnSpc>
                <a:spcPct val="105000"/>
              </a:lnSpc>
              <a:spcBef>
                <a:spcPts val="0"/>
              </a:spcBef>
              <a:spcAft>
                <a:spcPts val="0"/>
              </a:spcAft>
              <a:buClr>
                <a:schemeClr val="dk2"/>
              </a:buClr>
              <a:buSzPts val="1000"/>
              <a:buFont typeface="Inter"/>
              <a:buChar char="●"/>
              <a:defRPr sz="1000">
                <a:solidFill>
                  <a:schemeClr val="dk2"/>
                </a:solidFill>
              </a:defRPr>
            </a:lvl1pPr>
            <a:lvl2pPr indent="-292100" lvl="1" marL="914400">
              <a:lnSpc>
                <a:spcPct val="105000"/>
              </a:lnSpc>
              <a:spcBef>
                <a:spcPts val="800"/>
              </a:spcBef>
              <a:spcAft>
                <a:spcPts val="0"/>
              </a:spcAft>
              <a:buClr>
                <a:schemeClr val="dk2"/>
              </a:buClr>
              <a:buSzPts val="1000"/>
              <a:buFont typeface="Inter"/>
              <a:buChar char="○"/>
              <a:defRPr sz="1000">
                <a:solidFill>
                  <a:schemeClr val="dk2"/>
                </a:solidFill>
              </a:defRPr>
            </a:lvl2pPr>
            <a:lvl3pPr indent="-292100" lvl="2" marL="1371600">
              <a:lnSpc>
                <a:spcPct val="105000"/>
              </a:lnSpc>
              <a:spcBef>
                <a:spcPts val="800"/>
              </a:spcBef>
              <a:spcAft>
                <a:spcPts val="0"/>
              </a:spcAft>
              <a:buClr>
                <a:schemeClr val="dk2"/>
              </a:buClr>
              <a:buSzPts val="1000"/>
              <a:buFont typeface="Inter"/>
              <a:buChar char="■"/>
              <a:defRPr sz="1000">
                <a:solidFill>
                  <a:schemeClr val="dk2"/>
                </a:solidFill>
              </a:defRPr>
            </a:lvl3pPr>
            <a:lvl4pPr indent="-292100" lvl="3" marL="1828800">
              <a:lnSpc>
                <a:spcPct val="105000"/>
              </a:lnSpc>
              <a:spcBef>
                <a:spcPts val="800"/>
              </a:spcBef>
              <a:spcAft>
                <a:spcPts val="0"/>
              </a:spcAft>
              <a:buClr>
                <a:schemeClr val="dk2"/>
              </a:buClr>
              <a:buSzPts val="1000"/>
              <a:buFont typeface="Inter"/>
              <a:buChar char="●"/>
              <a:defRPr sz="1000">
                <a:solidFill>
                  <a:schemeClr val="dk2"/>
                </a:solidFill>
              </a:defRPr>
            </a:lvl4pPr>
            <a:lvl5pPr indent="-292100" lvl="4" marL="2286000">
              <a:lnSpc>
                <a:spcPct val="105000"/>
              </a:lnSpc>
              <a:spcBef>
                <a:spcPts val="800"/>
              </a:spcBef>
              <a:spcAft>
                <a:spcPts val="0"/>
              </a:spcAft>
              <a:buClr>
                <a:schemeClr val="dk2"/>
              </a:buClr>
              <a:buSzPts val="1000"/>
              <a:buFont typeface="Inter"/>
              <a:buChar char="○"/>
              <a:defRPr sz="1000">
                <a:solidFill>
                  <a:schemeClr val="dk2"/>
                </a:solidFill>
              </a:defRPr>
            </a:lvl5pPr>
            <a:lvl6pPr indent="-292100" lvl="5" marL="2743200">
              <a:lnSpc>
                <a:spcPct val="105000"/>
              </a:lnSpc>
              <a:spcBef>
                <a:spcPts val="800"/>
              </a:spcBef>
              <a:spcAft>
                <a:spcPts val="0"/>
              </a:spcAft>
              <a:buClr>
                <a:schemeClr val="dk2"/>
              </a:buClr>
              <a:buSzPts val="1000"/>
              <a:buFont typeface="Inter"/>
              <a:buChar char="■"/>
              <a:defRPr sz="1000">
                <a:solidFill>
                  <a:schemeClr val="dk2"/>
                </a:solidFill>
              </a:defRPr>
            </a:lvl6pPr>
            <a:lvl7pPr indent="-292100" lvl="6" marL="3200400">
              <a:lnSpc>
                <a:spcPct val="105000"/>
              </a:lnSpc>
              <a:spcBef>
                <a:spcPts val="800"/>
              </a:spcBef>
              <a:spcAft>
                <a:spcPts val="0"/>
              </a:spcAft>
              <a:buClr>
                <a:schemeClr val="dk2"/>
              </a:buClr>
              <a:buSzPts val="1000"/>
              <a:buFont typeface="Inter"/>
              <a:buChar char="●"/>
              <a:defRPr sz="1000">
                <a:solidFill>
                  <a:schemeClr val="dk2"/>
                </a:solidFill>
              </a:defRPr>
            </a:lvl7pPr>
            <a:lvl8pPr indent="-292100" lvl="7" marL="3657600">
              <a:lnSpc>
                <a:spcPct val="105000"/>
              </a:lnSpc>
              <a:spcBef>
                <a:spcPts val="800"/>
              </a:spcBef>
              <a:spcAft>
                <a:spcPts val="0"/>
              </a:spcAft>
              <a:buClr>
                <a:schemeClr val="dk2"/>
              </a:buClr>
              <a:buSzPts val="1000"/>
              <a:buFont typeface="Inter"/>
              <a:buChar char="○"/>
              <a:defRPr sz="1000">
                <a:solidFill>
                  <a:schemeClr val="dk2"/>
                </a:solidFill>
              </a:defRPr>
            </a:lvl8pPr>
            <a:lvl9pPr indent="-292100" lvl="8" marL="4114800">
              <a:lnSpc>
                <a:spcPct val="105000"/>
              </a:lnSpc>
              <a:spcBef>
                <a:spcPts val="800"/>
              </a:spcBef>
              <a:spcAft>
                <a:spcPts val="800"/>
              </a:spcAft>
              <a:buClr>
                <a:schemeClr val="dk2"/>
              </a:buClr>
              <a:buSzPts val="1000"/>
              <a:buFont typeface="Inter"/>
              <a:buChar char="■"/>
              <a:defRPr sz="1000">
                <a:solidFill>
                  <a:schemeClr val="dk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YoY Revenew Growth - ALT 1">
  <p:cSld name="BLANK_1_1_1_1_1_1_1_1_2_1_1">
    <p:bg>
      <p:bgPr>
        <a:solidFill>
          <a:schemeClr val="lt2"/>
        </a:solidFill>
      </p:bgPr>
    </p:bg>
    <p:spTree>
      <p:nvGrpSpPr>
        <p:cNvPr id="171" name="Shape 171"/>
        <p:cNvGrpSpPr/>
        <p:nvPr/>
      </p:nvGrpSpPr>
      <p:grpSpPr>
        <a:xfrm>
          <a:off x="0" y="0"/>
          <a:ext cx="0" cy="0"/>
          <a:chOff x="0" y="0"/>
          <a:chExt cx="0" cy="0"/>
        </a:xfrm>
      </p:grpSpPr>
      <p:sp>
        <p:nvSpPr>
          <p:cNvPr id="172" name="Google Shape;172;p20"/>
          <p:cNvSpPr/>
          <p:nvPr/>
        </p:nvSpPr>
        <p:spPr>
          <a:xfrm>
            <a:off x="6771475" y="-25"/>
            <a:ext cx="237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173" name="Google Shape;173;p20"/>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74" name="Google Shape;174;p20"/>
          <p:cNvSpPr/>
          <p:nvPr/>
        </p:nvSpPr>
        <p:spPr>
          <a:xfrm>
            <a:off x="802750" y="1006925"/>
            <a:ext cx="197400" cy="19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175" name="Google Shape;175;p20"/>
          <p:cNvSpPr/>
          <p:nvPr/>
        </p:nvSpPr>
        <p:spPr>
          <a:xfrm>
            <a:off x="2077650" y="1006925"/>
            <a:ext cx="197400" cy="190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176" name="Google Shape;176;p20"/>
          <p:cNvSpPr txBox="1"/>
          <p:nvPr>
            <p:ph type="title"/>
          </p:nvPr>
        </p:nvSpPr>
        <p:spPr>
          <a:xfrm flipH="1">
            <a:off x="524150" y="334900"/>
            <a:ext cx="6248700" cy="5067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77" name="Google Shape;177;p20"/>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78" name="Google Shape;178;p20"/>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79" name="Google Shape;179;p20"/>
          <p:cNvSpPr txBox="1"/>
          <p:nvPr>
            <p:ph idx="4" type="body"/>
          </p:nvPr>
        </p:nvSpPr>
        <p:spPr>
          <a:xfrm>
            <a:off x="6773750" y="1354750"/>
            <a:ext cx="1848900" cy="28836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180" name="Google Shape;180;p20"/>
          <p:cNvSpPr txBox="1"/>
          <p:nvPr>
            <p:ph idx="5" type="title"/>
          </p:nvPr>
        </p:nvSpPr>
        <p:spPr>
          <a:xfrm>
            <a:off x="6773750" y="841725"/>
            <a:ext cx="1848900" cy="364800"/>
          </a:xfrm>
          <a:prstGeom prst="rect">
            <a:avLst/>
          </a:prstGeom>
        </p:spPr>
        <p:txBody>
          <a:bodyPr anchorCtr="0" anchor="ctr" bIns="91425" lIns="182875" spcFirstLastPara="1" rIns="91425" wrap="square" tIns="91425">
            <a:no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81" name="Google Shape;181;p20"/>
          <p:cNvSpPr txBox="1"/>
          <p:nvPr>
            <p:ph idx="6" type="subTitle"/>
          </p:nvPr>
        </p:nvSpPr>
        <p:spPr>
          <a:xfrm>
            <a:off x="1000150" y="1006925"/>
            <a:ext cx="1077600" cy="190500"/>
          </a:xfrm>
          <a:prstGeom prst="rect">
            <a:avLst/>
          </a:prstGeom>
        </p:spPr>
        <p:txBody>
          <a:bodyPr anchorCtr="0" anchor="ctr" bIns="91425" lIns="91425" spcFirstLastPara="1" rIns="91425" wrap="square" tIns="91425">
            <a:noAutofit/>
          </a:bodyPr>
          <a:lstStyle>
            <a:lvl1pPr lvl="0">
              <a:spcBef>
                <a:spcPts val="0"/>
              </a:spcBef>
              <a:spcAft>
                <a:spcPts val="0"/>
              </a:spcAft>
              <a:buSzPts val="800"/>
              <a:buFont typeface="Inter"/>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182" name="Google Shape;182;p20"/>
          <p:cNvSpPr txBox="1"/>
          <p:nvPr>
            <p:ph idx="7" type="subTitle"/>
          </p:nvPr>
        </p:nvSpPr>
        <p:spPr>
          <a:xfrm>
            <a:off x="2275050" y="1006925"/>
            <a:ext cx="1077600" cy="190500"/>
          </a:xfrm>
          <a:prstGeom prst="rect">
            <a:avLst/>
          </a:prstGeom>
        </p:spPr>
        <p:txBody>
          <a:bodyPr anchorCtr="0" anchor="ctr" bIns="91425" lIns="91425" spcFirstLastPara="1" rIns="91425" wrap="square" tIns="91425">
            <a:noAutofit/>
          </a:bodyPr>
          <a:lstStyle>
            <a:lvl1pPr lvl="0">
              <a:spcBef>
                <a:spcPts val="0"/>
              </a:spcBef>
              <a:spcAft>
                <a:spcPts val="0"/>
              </a:spcAft>
              <a:buSzPts val="800"/>
              <a:buFont typeface="Inter"/>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183" name="Google Shape;183;p20"/>
          <p:cNvSpPr txBox="1"/>
          <p:nvPr>
            <p:ph idx="8" type="title"/>
          </p:nvPr>
        </p:nvSpPr>
        <p:spPr>
          <a:xfrm>
            <a:off x="772850" y="148207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4" name="Google Shape;184;p20"/>
          <p:cNvSpPr txBox="1"/>
          <p:nvPr>
            <p:ph idx="9" type="title"/>
          </p:nvPr>
        </p:nvSpPr>
        <p:spPr>
          <a:xfrm>
            <a:off x="772850" y="205872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5" name="Google Shape;185;p20"/>
          <p:cNvSpPr txBox="1"/>
          <p:nvPr>
            <p:ph idx="13" type="title"/>
          </p:nvPr>
        </p:nvSpPr>
        <p:spPr>
          <a:xfrm>
            <a:off x="772850" y="263537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6" name="Google Shape;186;p20"/>
          <p:cNvSpPr txBox="1"/>
          <p:nvPr>
            <p:ph idx="14" type="title"/>
          </p:nvPr>
        </p:nvSpPr>
        <p:spPr>
          <a:xfrm>
            <a:off x="772850" y="321202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7" name="Google Shape;187;p20"/>
          <p:cNvSpPr txBox="1"/>
          <p:nvPr>
            <p:ph idx="15" type="title"/>
          </p:nvPr>
        </p:nvSpPr>
        <p:spPr>
          <a:xfrm>
            <a:off x="772850" y="378867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8" name="Google Shape;188;p20"/>
          <p:cNvSpPr txBox="1"/>
          <p:nvPr>
            <p:ph idx="16" type="title"/>
          </p:nvPr>
        </p:nvSpPr>
        <p:spPr>
          <a:xfrm>
            <a:off x="772850" y="4365325"/>
            <a:ext cx="479700" cy="1230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800"/>
              <a:buFont typeface="Inter"/>
              <a:buChar char="●"/>
              <a:defRPr sz="800">
                <a:latin typeface="Inter"/>
                <a:ea typeface="Inter"/>
                <a:cs typeface="Inter"/>
                <a:sym typeface="Inter"/>
              </a:defRPr>
            </a:lvl1pPr>
            <a:lvl2pPr lvl="1">
              <a:spcBef>
                <a:spcPts val="0"/>
              </a:spcBef>
              <a:spcAft>
                <a:spcPts val="0"/>
              </a:spcAft>
              <a:buClr>
                <a:schemeClr val="lt1"/>
              </a:buClr>
              <a:buSzPts val="800"/>
              <a:buFont typeface="Inter"/>
              <a:buChar char="○"/>
              <a:defRPr sz="800">
                <a:latin typeface="Inter"/>
                <a:ea typeface="Inter"/>
                <a:cs typeface="Inter"/>
                <a:sym typeface="Inter"/>
              </a:defRPr>
            </a:lvl2pPr>
            <a:lvl3pPr lvl="2">
              <a:spcBef>
                <a:spcPts val="0"/>
              </a:spcBef>
              <a:spcAft>
                <a:spcPts val="0"/>
              </a:spcAft>
              <a:buClr>
                <a:schemeClr val="lt1"/>
              </a:buClr>
              <a:buSzPts val="800"/>
              <a:buFont typeface="Inter"/>
              <a:buChar char="■"/>
              <a:defRPr sz="800">
                <a:latin typeface="Inter"/>
                <a:ea typeface="Inter"/>
                <a:cs typeface="Inter"/>
                <a:sym typeface="Inter"/>
              </a:defRPr>
            </a:lvl3pPr>
            <a:lvl4pPr lvl="3">
              <a:spcBef>
                <a:spcPts val="0"/>
              </a:spcBef>
              <a:spcAft>
                <a:spcPts val="0"/>
              </a:spcAft>
              <a:buClr>
                <a:schemeClr val="lt1"/>
              </a:buClr>
              <a:buSzPts val="800"/>
              <a:buFont typeface="Inter"/>
              <a:buChar char="●"/>
              <a:defRPr sz="800">
                <a:latin typeface="Inter"/>
                <a:ea typeface="Inter"/>
                <a:cs typeface="Inter"/>
                <a:sym typeface="Inter"/>
              </a:defRPr>
            </a:lvl4pPr>
            <a:lvl5pPr lvl="4">
              <a:spcBef>
                <a:spcPts val="0"/>
              </a:spcBef>
              <a:spcAft>
                <a:spcPts val="0"/>
              </a:spcAft>
              <a:buClr>
                <a:schemeClr val="lt1"/>
              </a:buClr>
              <a:buSzPts val="800"/>
              <a:buFont typeface="Inter"/>
              <a:buChar char="○"/>
              <a:defRPr sz="800">
                <a:latin typeface="Inter"/>
                <a:ea typeface="Inter"/>
                <a:cs typeface="Inter"/>
                <a:sym typeface="Inter"/>
              </a:defRPr>
            </a:lvl5pPr>
            <a:lvl6pPr lvl="5">
              <a:spcBef>
                <a:spcPts val="0"/>
              </a:spcBef>
              <a:spcAft>
                <a:spcPts val="0"/>
              </a:spcAft>
              <a:buClr>
                <a:schemeClr val="lt1"/>
              </a:buClr>
              <a:buSzPts val="800"/>
              <a:buFont typeface="Inter"/>
              <a:buChar char="■"/>
              <a:defRPr sz="800">
                <a:latin typeface="Inter"/>
                <a:ea typeface="Inter"/>
                <a:cs typeface="Inter"/>
                <a:sym typeface="Inter"/>
              </a:defRPr>
            </a:lvl6pPr>
            <a:lvl7pPr lvl="6">
              <a:spcBef>
                <a:spcPts val="0"/>
              </a:spcBef>
              <a:spcAft>
                <a:spcPts val="0"/>
              </a:spcAft>
              <a:buClr>
                <a:schemeClr val="lt1"/>
              </a:buClr>
              <a:buSzPts val="800"/>
              <a:buFont typeface="Inter"/>
              <a:buChar char="●"/>
              <a:defRPr sz="800">
                <a:latin typeface="Inter"/>
                <a:ea typeface="Inter"/>
                <a:cs typeface="Inter"/>
                <a:sym typeface="Inter"/>
              </a:defRPr>
            </a:lvl7pPr>
            <a:lvl8pPr lvl="7">
              <a:spcBef>
                <a:spcPts val="0"/>
              </a:spcBef>
              <a:spcAft>
                <a:spcPts val="0"/>
              </a:spcAft>
              <a:buClr>
                <a:schemeClr val="lt1"/>
              </a:buClr>
              <a:buSzPts val="800"/>
              <a:buFont typeface="Inter"/>
              <a:buChar char="○"/>
              <a:defRPr sz="800">
                <a:latin typeface="Inter"/>
                <a:ea typeface="Inter"/>
                <a:cs typeface="Inter"/>
                <a:sym typeface="Inter"/>
              </a:defRPr>
            </a:lvl8pPr>
            <a:lvl9pPr lvl="8">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189" name="Google Shape;189;p20"/>
          <p:cNvSpPr txBox="1"/>
          <p:nvPr>
            <p:ph idx="17" type="subTitle"/>
          </p:nvPr>
        </p:nvSpPr>
        <p:spPr>
          <a:xfrm>
            <a:off x="1252425"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cxnSp>
        <p:nvCxnSpPr>
          <p:cNvPr id="190" name="Google Shape;190;p2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91" name="Google Shape;191;p20"/>
          <p:cNvSpPr txBox="1"/>
          <p:nvPr>
            <p:ph idx="18" type="subTitle"/>
          </p:nvPr>
        </p:nvSpPr>
        <p:spPr>
          <a:xfrm>
            <a:off x="1927325"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2" name="Google Shape;192;p20"/>
          <p:cNvSpPr txBox="1"/>
          <p:nvPr>
            <p:ph idx="19" type="subTitle"/>
          </p:nvPr>
        </p:nvSpPr>
        <p:spPr>
          <a:xfrm>
            <a:off x="2602225"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3" name="Google Shape;193;p20"/>
          <p:cNvSpPr txBox="1"/>
          <p:nvPr>
            <p:ph idx="20" type="subTitle"/>
          </p:nvPr>
        </p:nvSpPr>
        <p:spPr>
          <a:xfrm>
            <a:off x="3297063"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4" name="Google Shape;194;p20"/>
          <p:cNvSpPr txBox="1"/>
          <p:nvPr>
            <p:ph idx="21" type="subTitle"/>
          </p:nvPr>
        </p:nvSpPr>
        <p:spPr>
          <a:xfrm>
            <a:off x="4001838"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5" name="Google Shape;195;p20"/>
          <p:cNvSpPr txBox="1"/>
          <p:nvPr>
            <p:ph idx="22" type="subTitle"/>
          </p:nvPr>
        </p:nvSpPr>
        <p:spPr>
          <a:xfrm>
            <a:off x="4711450"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6" name="Google Shape;196;p20"/>
          <p:cNvSpPr txBox="1"/>
          <p:nvPr>
            <p:ph idx="23" type="subTitle"/>
          </p:nvPr>
        </p:nvSpPr>
        <p:spPr>
          <a:xfrm>
            <a:off x="5421113"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
        <p:nvSpPr>
          <p:cNvPr id="197" name="Google Shape;197;p20"/>
          <p:cNvSpPr txBox="1"/>
          <p:nvPr>
            <p:ph idx="24" type="subTitle"/>
          </p:nvPr>
        </p:nvSpPr>
        <p:spPr>
          <a:xfrm>
            <a:off x="6130788" y="4721850"/>
            <a:ext cx="388200" cy="123000"/>
          </a:xfrm>
          <a:prstGeom prst="rect">
            <a:avLst/>
          </a:prstGeom>
        </p:spPr>
        <p:txBody>
          <a:bodyPr anchorCtr="0" anchor="ctr" bIns="0" lIns="0" spcFirstLastPara="1" rIns="0" wrap="square" tIns="0">
            <a:noAutofit/>
          </a:bodyPr>
          <a:lstStyle>
            <a:lvl1pPr lvl="0" algn="ctr">
              <a:spcBef>
                <a:spcPts val="0"/>
              </a:spcBef>
              <a:spcAft>
                <a:spcPts val="0"/>
              </a:spcAft>
              <a:buClr>
                <a:schemeClr val="lt1"/>
              </a:buClr>
              <a:buSzPts val="800"/>
              <a:buFont typeface="Inter"/>
              <a:buNone/>
              <a:defRPr sz="800"/>
            </a:lvl1pPr>
            <a:lvl2pPr lvl="1" algn="ctr">
              <a:spcBef>
                <a:spcPts val="0"/>
              </a:spcBef>
              <a:spcAft>
                <a:spcPts val="0"/>
              </a:spcAft>
              <a:buClr>
                <a:schemeClr val="lt1"/>
              </a:buClr>
              <a:buSzPts val="800"/>
              <a:buFont typeface="Inter"/>
              <a:buNone/>
              <a:defRPr sz="800"/>
            </a:lvl2pPr>
            <a:lvl3pPr lvl="2" algn="ctr">
              <a:spcBef>
                <a:spcPts val="0"/>
              </a:spcBef>
              <a:spcAft>
                <a:spcPts val="0"/>
              </a:spcAft>
              <a:buClr>
                <a:schemeClr val="lt1"/>
              </a:buClr>
              <a:buSzPts val="800"/>
              <a:buFont typeface="Inter"/>
              <a:buNone/>
              <a:defRPr sz="800"/>
            </a:lvl3pPr>
            <a:lvl4pPr lvl="3" algn="ctr">
              <a:spcBef>
                <a:spcPts val="0"/>
              </a:spcBef>
              <a:spcAft>
                <a:spcPts val="0"/>
              </a:spcAft>
              <a:buClr>
                <a:schemeClr val="lt1"/>
              </a:buClr>
              <a:buSzPts val="800"/>
              <a:buFont typeface="Inter"/>
              <a:buNone/>
              <a:defRPr sz="800"/>
            </a:lvl4pPr>
            <a:lvl5pPr lvl="4" algn="ctr">
              <a:spcBef>
                <a:spcPts val="0"/>
              </a:spcBef>
              <a:spcAft>
                <a:spcPts val="0"/>
              </a:spcAft>
              <a:buClr>
                <a:schemeClr val="lt1"/>
              </a:buClr>
              <a:buSzPts val="800"/>
              <a:buFont typeface="Inter"/>
              <a:buNone/>
              <a:defRPr sz="800"/>
            </a:lvl5pPr>
            <a:lvl6pPr lvl="5" algn="ctr">
              <a:spcBef>
                <a:spcPts val="0"/>
              </a:spcBef>
              <a:spcAft>
                <a:spcPts val="0"/>
              </a:spcAft>
              <a:buClr>
                <a:schemeClr val="lt1"/>
              </a:buClr>
              <a:buSzPts val="800"/>
              <a:buFont typeface="Inter"/>
              <a:buNone/>
              <a:defRPr sz="800"/>
            </a:lvl6pPr>
            <a:lvl7pPr lvl="6" algn="ctr">
              <a:spcBef>
                <a:spcPts val="0"/>
              </a:spcBef>
              <a:spcAft>
                <a:spcPts val="0"/>
              </a:spcAft>
              <a:buClr>
                <a:schemeClr val="lt1"/>
              </a:buClr>
              <a:buSzPts val="800"/>
              <a:buFont typeface="Inter"/>
              <a:buNone/>
              <a:defRPr sz="800"/>
            </a:lvl7pPr>
            <a:lvl8pPr lvl="7" algn="ctr">
              <a:spcBef>
                <a:spcPts val="0"/>
              </a:spcBef>
              <a:spcAft>
                <a:spcPts val="0"/>
              </a:spcAft>
              <a:buClr>
                <a:schemeClr val="lt1"/>
              </a:buClr>
              <a:buSzPts val="800"/>
              <a:buFont typeface="Inter"/>
              <a:buNone/>
              <a:defRPr sz="800"/>
            </a:lvl8pPr>
            <a:lvl9pPr lvl="8" algn="ct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nancial Highlights">
  <p:cSld name="BLANK_1_1_1_1_1_1_1_3_1">
    <p:bg>
      <p:bgPr>
        <a:solidFill>
          <a:schemeClr val="lt2"/>
        </a:solidFill>
      </p:bgPr>
    </p:bg>
    <p:spTree>
      <p:nvGrpSpPr>
        <p:cNvPr id="198" name="Shape 198"/>
        <p:cNvGrpSpPr/>
        <p:nvPr/>
      </p:nvGrpSpPr>
      <p:grpSpPr>
        <a:xfrm>
          <a:off x="0" y="0"/>
          <a:ext cx="0" cy="0"/>
          <a:chOff x="0" y="0"/>
          <a:chExt cx="0" cy="0"/>
        </a:xfrm>
      </p:grpSpPr>
      <p:sp>
        <p:nvSpPr>
          <p:cNvPr id="199" name="Google Shape;199;p21"/>
          <p:cNvSpPr txBox="1"/>
          <p:nvPr>
            <p:ph idx="1" type="body"/>
          </p:nvPr>
        </p:nvSpPr>
        <p:spPr>
          <a:xfrm>
            <a:off x="5810300" y="1307625"/>
            <a:ext cx="2812500" cy="2065800"/>
          </a:xfrm>
          <a:prstGeom prst="rect">
            <a:avLst/>
          </a:prstGeom>
        </p:spPr>
        <p:txBody>
          <a:bodyPr anchorCtr="0" anchor="t" bIns="182875" lIns="182875" spcFirstLastPara="1" rIns="182875" wrap="square" tIns="274300">
            <a:noAutofit/>
          </a:bodyPr>
          <a:lstStyle>
            <a:lvl1pPr indent="-304800" lvl="0" marL="457200">
              <a:spcBef>
                <a:spcPts val="0"/>
              </a:spcBef>
              <a:spcAft>
                <a:spcPts val="0"/>
              </a:spcAft>
              <a:buSzPts val="1200"/>
              <a:buFont typeface="Inter Light"/>
              <a:buChar char="●"/>
              <a:defRPr>
                <a:latin typeface="Inter Light"/>
                <a:ea typeface="Inter Light"/>
                <a:cs typeface="Inter Light"/>
                <a:sym typeface="Inter Light"/>
              </a:defRPr>
            </a:lvl1pPr>
            <a:lvl2pPr indent="-304800" lvl="1" marL="914400">
              <a:spcBef>
                <a:spcPts val="800"/>
              </a:spcBef>
              <a:spcAft>
                <a:spcPts val="0"/>
              </a:spcAft>
              <a:buSzPts val="1200"/>
              <a:buFont typeface="Inter Light"/>
              <a:buChar char="○"/>
              <a:defRPr>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304800" lvl="3" marL="1828800">
              <a:spcBef>
                <a:spcPts val="800"/>
              </a:spcBef>
              <a:spcAft>
                <a:spcPts val="0"/>
              </a:spcAft>
              <a:buSzPts val="1200"/>
              <a:buFont typeface="Inter Light"/>
              <a:buChar char="●"/>
              <a:defRPr>
                <a:latin typeface="Inter Light"/>
                <a:ea typeface="Inter Light"/>
                <a:cs typeface="Inter Light"/>
                <a:sym typeface="Inter Light"/>
              </a:defRPr>
            </a:lvl4pPr>
            <a:lvl5pPr indent="-304800" lvl="4" marL="2286000">
              <a:spcBef>
                <a:spcPts val="800"/>
              </a:spcBef>
              <a:spcAft>
                <a:spcPts val="0"/>
              </a:spcAft>
              <a:buSzPts val="1200"/>
              <a:buFont typeface="Inter Light"/>
              <a:buChar char="○"/>
              <a:defRPr>
                <a:latin typeface="Inter Light"/>
                <a:ea typeface="Inter Light"/>
                <a:cs typeface="Inter Light"/>
                <a:sym typeface="Inter Light"/>
              </a:defRPr>
            </a:lvl5pPr>
            <a:lvl6pPr indent="-304800" lvl="5" marL="2743200">
              <a:spcBef>
                <a:spcPts val="800"/>
              </a:spcBef>
              <a:spcAft>
                <a:spcPts val="0"/>
              </a:spcAft>
              <a:buSzPts val="1200"/>
              <a:buFont typeface="Inter Light"/>
              <a:buChar char="■"/>
              <a:defRPr>
                <a:latin typeface="Inter Light"/>
                <a:ea typeface="Inter Light"/>
                <a:cs typeface="Inter Light"/>
                <a:sym typeface="Inter Light"/>
              </a:defRPr>
            </a:lvl6pPr>
            <a:lvl7pPr indent="-304800" lvl="6" marL="3200400">
              <a:spcBef>
                <a:spcPts val="800"/>
              </a:spcBef>
              <a:spcAft>
                <a:spcPts val="0"/>
              </a:spcAft>
              <a:buSzPts val="1200"/>
              <a:buFont typeface="Inter Light"/>
              <a:buChar char="●"/>
              <a:defRPr>
                <a:latin typeface="Inter Light"/>
                <a:ea typeface="Inter Light"/>
                <a:cs typeface="Inter Light"/>
                <a:sym typeface="Inter Light"/>
              </a:defRPr>
            </a:lvl7pPr>
            <a:lvl8pPr indent="-304800" lvl="7" marL="3657600">
              <a:spcBef>
                <a:spcPts val="800"/>
              </a:spcBef>
              <a:spcAft>
                <a:spcPts val="0"/>
              </a:spcAft>
              <a:buSzPts val="1200"/>
              <a:buFont typeface="Inter Light"/>
              <a:buChar char="○"/>
              <a:defRPr>
                <a:latin typeface="Inter Light"/>
                <a:ea typeface="Inter Light"/>
                <a:cs typeface="Inter Light"/>
                <a:sym typeface="Inter Light"/>
              </a:defRPr>
            </a:lvl8pPr>
            <a:lvl9pPr indent="-304800" lvl="8" marL="4114800">
              <a:spcBef>
                <a:spcPts val="800"/>
              </a:spcBef>
              <a:spcAft>
                <a:spcPts val="800"/>
              </a:spcAft>
              <a:buSzPts val="1200"/>
              <a:buFont typeface="Inter Light"/>
              <a:buChar char="■"/>
              <a:defRPr>
                <a:latin typeface="Inter Light"/>
                <a:ea typeface="Inter Light"/>
                <a:cs typeface="Inter Light"/>
                <a:sym typeface="Inter Light"/>
              </a:defRPr>
            </a:lvl9pPr>
          </a:lstStyle>
          <a:p/>
        </p:txBody>
      </p:sp>
      <p:sp>
        <p:nvSpPr>
          <p:cNvPr id="200" name="Google Shape;200;p21"/>
          <p:cNvSpPr txBox="1"/>
          <p:nvPr>
            <p:ph type="title"/>
          </p:nvPr>
        </p:nvSpPr>
        <p:spPr>
          <a:xfrm>
            <a:off x="520900" y="1748175"/>
            <a:ext cx="2377800" cy="926100"/>
          </a:xfrm>
          <a:prstGeom prst="rect">
            <a:avLst/>
          </a:prstGeom>
        </p:spPr>
        <p:txBody>
          <a:bodyPr anchorCtr="0" anchor="ctr" bIns="91425" lIns="228600" spcFirstLastPara="1" rIns="182875" wrap="square" tIns="91425">
            <a:noAutofit/>
          </a:bodyPr>
          <a:lstStyle>
            <a:lvl1pPr lvl="0">
              <a:spcBef>
                <a:spcPts val="0"/>
              </a:spcBef>
              <a:spcAft>
                <a:spcPts val="0"/>
              </a:spcAft>
              <a:buClr>
                <a:schemeClr val="lt1"/>
              </a:buClr>
              <a:buSzPts val="5500"/>
              <a:buNone/>
              <a:defRPr sz="5500"/>
            </a:lvl1pPr>
            <a:lvl2pPr lvl="1">
              <a:spcBef>
                <a:spcPts val="0"/>
              </a:spcBef>
              <a:spcAft>
                <a:spcPts val="0"/>
              </a:spcAft>
              <a:buClr>
                <a:schemeClr val="lt1"/>
              </a:buClr>
              <a:buSzPts val="5500"/>
              <a:buNone/>
              <a:defRPr sz="5500"/>
            </a:lvl2pPr>
            <a:lvl3pPr lvl="2">
              <a:spcBef>
                <a:spcPts val="0"/>
              </a:spcBef>
              <a:spcAft>
                <a:spcPts val="0"/>
              </a:spcAft>
              <a:buClr>
                <a:schemeClr val="lt1"/>
              </a:buClr>
              <a:buSzPts val="5500"/>
              <a:buNone/>
              <a:defRPr sz="5500"/>
            </a:lvl3pPr>
            <a:lvl4pPr lvl="3">
              <a:spcBef>
                <a:spcPts val="0"/>
              </a:spcBef>
              <a:spcAft>
                <a:spcPts val="0"/>
              </a:spcAft>
              <a:buClr>
                <a:schemeClr val="lt1"/>
              </a:buClr>
              <a:buSzPts val="5500"/>
              <a:buNone/>
              <a:defRPr sz="5500"/>
            </a:lvl4pPr>
            <a:lvl5pPr lvl="4">
              <a:spcBef>
                <a:spcPts val="0"/>
              </a:spcBef>
              <a:spcAft>
                <a:spcPts val="0"/>
              </a:spcAft>
              <a:buClr>
                <a:schemeClr val="lt1"/>
              </a:buClr>
              <a:buSzPts val="5500"/>
              <a:buNone/>
              <a:defRPr sz="5500"/>
            </a:lvl5pPr>
            <a:lvl6pPr lvl="5">
              <a:spcBef>
                <a:spcPts val="0"/>
              </a:spcBef>
              <a:spcAft>
                <a:spcPts val="0"/>
              </a:spcAft>
              <a:buClr>
                <a:schemeClr val="lt1"/>
              </a:buClr>
              <a:buSzPts val="5500"/>
              <a:buNone/>
              <a:defRPr sz="5500"/>
            </a:lvl6pPr>
            <a:lvl7pPr lvl="6">
              <a:spcBef>
                <a:spcPts val="0"/>
              </a:spcBef>
              <a:spcAft>
                <a:spcPts val="0"/>
              </a:spcAft>
              <a:buClr>
                <a:schemeClr val="lt1"/>
              </a:buClr>
              <a:buSzPts val="5500"/>
              <a:buNone/>
              <a:defRPr sz="5500"/>
            </a:lvl7pPr>
            <a:lvl8pPr lvl="7">
              <a:spcBef>
                <a:spcPts val="0"/>
              </a:spcBef>
              <a:spcAft>
                <a:spcPts val="0"/>
              </a:spcAft>
              <a:buClr>
                <a:schemeClr val="lt1"/>
              </a:buClr>
              <a:buSzPts val="5500"/>
              <a:buNone/>
              <a:defRPr sz="5500"/>
            </a:lvl8pPr>
            <a:lvl9pPr lvl="8">
              <a:spcBef>
                <a:spcPts val="0"/>
              </a:spcBef>
              <a:spcAft>
                <a:spcPts val="0"/>
              </a:spcAft>
              <a:buClr>
                <a:schemeClr val="lt1"/>
              </a:buClr>
              <a:buSzPts val="5500"/>
              <a:buNone/>
              <a:defRPr sz="5500"/>
            </a:lvl9pPr>
          </a:lstStyle>
          <a:p/>
        </p:txBody>
      </p:sp>
      <p:sp>
        <p:nvSpPr>
          <p:cNvPr id="201" name="Google Shape;201;p21"/>
          <p:cNvSpPr txBox="1"/>
          <p:nvPr>
            <p:ph idx="2" type="title"/>
          </p:nvPr>
        </p:nvSpPr>
        <p:spPr>
          <a:xfrm>
            <a:off x="520900" y="2674400"/>
            <a:ext cx="2377800" cy="335100"/>
          </a:xfrm>
          <a:prstGeom prst="rect">
            <a:avLst/>
          </a:prstGeom>
        </p:spPr>
        <p:txBody>
          <a:bodyPr anchorCtr="0" anchor="b" bIns="91425" lIns="228600" spcFirstLastPara="1" rIns="91425" wrap="square" tIns="91425">
            <a:noAutofit/>
          </a:bodyPr>
          <a:lstStyle>
            <a:lvl1pPr lvl="0">
              <a:spcBef>
                <a:spcPts val="0"/>
              </a:spcBef>
              <a:spcAft>
                <a:spcPts val="0"/>
              </a:spcAft>
              <a:buSzPts val="1200"/>
              <a:buFont typeface="Inter"/>
              <a:buNone/>
              <a:defRPr sz="1200">
                <a:latin typeface="Inter"/>
                <a:ea typeface="Inter"/>
                <a:cs typeface="Inter"/>
                <a:sym typeface="Inter"/>
              </a:defRPr>
            </a:lvl1pPr>
            <a:lvl2pPr lvl="1">
              <a:spcBef>
                <a:spcPts val="0"/>
              </a:spcBef>
              <a:spcAft>
                <a:spcPts val="0"/>
              </a:spcAft>
              <a:buSzPts val="1200"/>
              <a:buFont typeface="Inter"/>
              <a:buNone/>
              <a:defRPr sz="1200">
                <a:latin typeface="Inter"/>
                <a:ea typeface="Inter"/>
                <a:cs typeface="Inter"/>
                <a:sym typeface="Inter"/>
              </a:defRPr>
            </a:lvl2pPr>
            <a:lvl3pPr lvl="2">
              <a:spcBef>
                <a:spcPts val="0"/>
              </a:spcBef>
              <a:spcAft>
                <a:spcPts val="0"/>
              </a:spcAft>
              <a:buSzPts val="1200"/>
              <a:buFont typeface="Inter"/>
              <a:buNone/>
              <a:defRPr sz="1200">
                <a:latin typeface="Inter"/>
                <a:ea typeface="Inter"/>
                <a:cs typeface="Inter"/>
                <a:sym typeface="Inter"/>
              </a:defRPr>
            </a:lvl3pPr>
            <a:lvl4pPr lvl="3">
              <a:spcBef>
                <a:spcPts val="0"/>
              </a:spcBef>
              <a:spcAft>
                <a:spcPts val="0"/>
              </a:spcAft>
              <a:buSzPts val="1200"/>
              <a:buFont typeface="Inter"/>
              <a:buNone/>
              <a:defRPr sz="1200">
                <a:latin typeface="Inter"/>
                <a:ea typeface="Inter"/>
                <a:cs typeface="Inter"/>
                <a:sym typeface="Inter"/>
              </a:defRPr>
            </a:lvl4pPr>
            <a:lvl5pPr lvl="4">
              <a:spcBef>
                <a:spcPts val="0"/>
              </a:spcBef>
              <a:spcAft>
                <a:spcPts val="0"/>
              </a:spcAft>
              <a:buSzPts val="1200"/>
              <a:buFont typeface="Inter"/>
              <a:buNone/>
              <a:defRPr sz="1200">
                <a:latin typeface="Inter"/>
                <a:ea typeface="Inter"/>
                <a:cs typeface="Inter"/>
                <a:sym typeface="Inter"/>
              </a:defRPr>
            </a:lvl5pPr>
            <a:lvl6pPr lvl="5">
              <a:spcBef>
                <a:spcPts val="0"/>
              </a:spcBef>
              <a:spcAft>
                <a:spcPts val="0"/>
              </a:spcAft>
              <a:buSzPts val="1200"/>
              <a:buFont typeface="Inter"/>
              <a:buNone/>
              <a:defRPr sz="1200">
                <a:latin typeface="Inter"/>
                <a:ea typeface="Inter"/>
                <a:cs typeface="Inter"/>
                <a:sym typeface="Inter"/>
              </a:defRPr>
            </a:lvl6pPr>
            <a:lvl7pPr lvl="6">
              <a:spcBef>
                <a:spcPts val="0"/>
              </a:spcBef>
              <a:spcAft>
                <a:spcPts val="0"/>
              </a:spcAft>
              <a:buSzPts val="1200"/>
              <a:buFont typeface="Inter"/>
              <a:buNone/>
              <a:defRPr sz="1200">
                <a:latin typeface="Inter"/>
                <a:ea typeface="Inter"/>
                <a:cs typeface="Inter"/>
                <a:sym typeface="Inter"/>
              </a:defRPr>
            </a:lvl7pPr>
            <a:lvl8pPr lvl="7">
              <a:spcBef>
                <a:spcPts val="0"/>
              </a:spcBef>
              <a:spcAft>
                <a:spcPts val="0"/>
              </a:spcAft>
              <a:buSzPts val="1200"/>
              <a:buFont typeface="Inter"/>
              <a:buNone/>
              <a:defRPr sz="1200">
                <a:latin typeface="Inter"/>
                <a:ea typeface="Inter"/>
                <a:cs typeface="Inter"/>
                <a:sym typeface="Inter"/>
              </a:defRPr>
            </a:lvl8pPr>
            <a:lvl9pPr lvl="8">
              <a:spcBef>
                <a:spcPts val="0"/>
              </a:spcBef>
              <a:spcAft>
                <a:spcPts val="0"/>
              </a:spcAft>
              <a:buSzPts val="1200"/>
              <a:buFont typeface="Inter"/>
              <a:buNone/>
              <a:defRPr sz="1200">
                <a:latin typeface="Inter"/>
                <a:ea typeface="Inter"/>
                <a:cs typeface="Inter"/>
                <a:sym typeface="Inter"/>
              </a:defRPr>
            </a:lvl9pPr>
          </a:lstStyle>
          <a:p/>
        </p:txBody>
      </p:sp>
      <p:sp>
        <p:nvSpPr>
          <p:cNvPr id="202" name="Google Shape;202;p21"/>
          <p:cNvSpPr txBox="1"/>
          <p:nvPr>
            <p:ph idx="3" type="subTitle"/>
          </p:nvPr>
        </p:nvSpPr>
        <p:spPr>
          <a:xfrm>
            <a:off x="520900" y="3009500"/>
            <a:ext cx="2377800" cy="279000"/>
          </a:xfrm>
          <a:prstGeom prst="rect">
            <a:avLst/>
          </a:prstGeom>
        </p:spPr>
        <p:txBody>
          <a:bodyPr anchorCtr="0" anchor="t" bIns="0" lIns="228600" spcFirstLastPara="1" rIns="91425" wrap="square" tIns="0">
            <a:normAutofit/>
          </a:bodyPr>
          <a:lstStyle>
            <a:lvl1pPr lvl="0">
              <a:spcBef>
                <a:spcPts val="0"/>
              </a:spcBef>
              <a:spcAft>
                <a:spcPts val="0"/>
              </a:spcAft>
              <a:buSzPts val="800"/>
              <a:buFont typeface="Inter Light"/>
              <a:buNone/>
              <a:defRPr sz="800">
                <a:latin typeface="Inter Light"/>
                <a:ea typeface="Inter Light"/>
                <a:cs typeface="Inter Light"/>
                <a:sym typeface="Inter Light"/>
              </a:defRPr>
            </a:lvl1pPr>
            <a:lvl2pPr lvl="1">
              <a:spcBef>
                <a:spcPts val="800"/>
              </a:spcBef>
              <a:spcAft>
                <a:spcPts val="0"/>
              </a:spcAft>
              <a:buSzPts val="800"/>
              <a:buFont typeface="Inter Light"/>
              <a:buNone/>
              <a:defRPr sz="800">
                <a:latin typeface="Inter Light"/>
                <a:ea typeface="Inter Light"/>
                <a:cs typeface="Inter Light"/>
                <a:sym typeface="Inter Light"/>
              </a:defRPr>
            </a:lvl2pPr>
            <a:lvl3pPr lvl="2">
              <a:spcBef>
                <a:spcPts val="800"/>
              </a:spcBef>
              <a:spcAft>
                <a:spcPts val="0"/>
              </a:spcAft>
              <a:buSzPts val="800"/>
              <a:buFont typeface="Inter Light"/>
              <a:buNone/>
              <a:defRPr sz="800">
                <a:latin typeface="Inter Light"/>
                <a:ea typeface="Inter Light"/>
                <a:cs typeface="Inter Light"/>
                <a:sym typeface="Inter Light"/>
              </a:defRPr>
            </a:lvl3pPr>
            <a:lvl4pPr lvl="3">
              <a:spcBef>
                <a:spcPts val="800"/>
              </a:spcBef>
              <a:spcAft>
                <a:spcPts val="0"/>
              </a:spcAft>
              <a:buSzPts val="800"/>
              <a:buFont typeface="Inter Light"/>
              <a:buNone/>
              <a:defRPr sz="800">
                <a:latin typeface="Inter Light"/>
                <a:ea typeface="Inter Light"/>
                <a:cs typeface="Inter Light"/>
                <a:sym typeface="Inter Light"/>
              </a:defRPr>
            </a:lvl4pPr>
            <a:lvl5pPr lvl="4">
              <a:spcBef>
                <a:spcPts val="800"/>
              </a:spcBef>
              <a:spcAft>
                <a:spcPts val="0"/>
              </a:spcAft>
              <a:buSzPts val="800"/>
              <a:buFont typeface="Inter Light"/>
              <a:buNone/>
              <a:defRPr sz="800">
                <a:latin typeface="Inter Light"/>
                <a:ea typeface="Inter Light"/>
                <a:cs typeface="Inter Light"/>
                <a:sym typeface="Inter Light"/>
              </a:defRPr>
            </a:lvl5pPr>
            <a:lvl6pPr lvl="5">
              <a:spcBef>
                <a:spcPts val="800"/>
              </a:spcBef>
              <a:spcAft>
                <a:spcPts val="0"/>
              </a:spcAft>
              <a:buSzPts val="800"/>
              <a:buFont typeface="Inter Light"/>
              <a:buNone/>
              <a:defRPr sz="800">
                <a:latin typeface="Inter Light"/>
                <a:ea typeface="Inter Light"/>
                <a:cs typeface="Inter Light"/>
                <a:sym typeface="Inter Light"/>
              </a:defRPr>
            </a:lvl6pPr>
            <a:lvl7pPr lvl="6">
              <a:spcBef>
                <a:spcPts val="800"/>
              </a:spcBef>
              <a:spcAft>
                <a:spcPts val="0"/>
              </a:spcAft>
              <a:buSzPts val="800"/>
              <a:buFont typeface="Inter Light"/>
              <a:buNone/>
              <a:defRPr sz="800">
                <a:latin typeface="Inter Light"/>
                <a:ea typeface="Inter Light"/>
                <a:cs typeface="Inter Light"/>
                <a:sym typeface="Inter Light"/>
              </a:defRPr>
            </a:lvl7pPr>
            <a:lvl8pPr lvl="7">
              <a:spcBef>
                <a:spcPts val="800"/>
              </a:spcBef>
              <a:spcAft>
                <a:spcPts val="0"/>
              </a:spcAft>
              <a:buSzPts val="800"/>
              <a:buFont typeface="Inter Light"/>
              <a:buNone/>
              <a:defRPr sz="800">
                <a:latin typeface="Inter Light"/>
                <a:ea typeface="Inter Light"/>
                <a:cs typeface="Inter Light"/>
                <a:sym typeface="Inter Light"/>
              </a:defRPr>
            </a:lvl8pPr>
            <a:lvl9pPr lvl="8">
              <a:spcBef>
                <a:spcPts val="800"/>
              </a:spcBef>
              <a:spcAft>
                <a:spcPts val="800"/>
              </a:spcAft>
              <a:buSzPts val="800"/>
              <a:buFont typeface="Inter Light"/>
              <a:buNone/>
              <a:defRPr sz="800">
                <a:latin typeface="Inter Light"/>
                <a:ea typeface="Inter Light"/>
                <a:cs typeface="Inter Light"/>
                <a:sym typeface="Inter Light"/>
              </a:defRPr>
            </a:lvl9pPr>
          </a:lstStyle>
          <a:p/>
        </p:txBody>
      </p:sp>
      <p:sp>
        <p:nvSpPr>
          <p:cNvPr id="203" name="Google Shape;203;p21"/>
          <p:cNvSpPr txBox="1"/>
          <p:nvPr>
            <p:ph idx="4" type="title"/>
          </p:nvPr>
        </p:nvSpPr>
        <p:spPr>
          <a:xfrm>
            <a:off x="520900" y="1388975"/>
            <a:ext cx="2377800" cy="359400"/>
          </a:xfrm>
          <a:prstGeom prst="rect">
            <a:avLst/>
          </a:prstGeom>
        </p:spPr>
        <p:txBody>
          <a:bodyPr anchorCtr="0" anchor="b" bIns="91425" lIns="228600" spcFirstLastPara="1" rIns="91425" wrap="square" tIns="91425">
            <a:noAutofit/>
          </a:bodyPr>
          <a:lstStyle>
            <a:lvl1pPr lvl="0">
              <a:spcBef>
                <a:spcPts val="0"/>
              </a:spcBef>
              <a:spcAft>
                <a:spcPts val="0"/>
              </a:spcAft>
              <a:buSzPts val="1000"/>
              <a:buFont typeface="Inter Light"/>
              <a:buNone/>
              <a:defRPr sz="10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204" name="Google Shape;204;p21"/>
          <p:cNvSpPr txBox="1"/>
          <p:nvPr>
            <p:ph idx="5" type="title"/>
          </p:nvPr>
        </p:nvSpPr>
        <p:spPr>
          <a:xfrm>
            <a:off x="3167188" y="1748175"/>
            <a:ext cx="2377800" cy="926100"/>
          </a:xfrm>
          <a:prstGeom prst="rect">
            <a:avLst/>
          </a:prstGeom>
        </p:spPr>
        <p:txBody>
          <a:bodyPr anchorCtr="0" anchor="ctr" bIns="91425" lIns="228600" spcFirstLastPara="1" rIns="182875" wrap="square" tIns="91425">
            <a:noAutofit/>
          </a:bodyPr>
          <a:lstStyle>
            <a:lvl1pPr lvl="0">
              <a:spcBef>
                <a:spcPts val="0"/>
              </a:spcBef>
              <a:spcAft>
                <a:spcPts val="0"/>
              </a:spcAft>
              <a:buClr>
                <a:schemeClr val="lt1"/>
              </a:buClr>
              <a:buSzPts val="5500"/>
              <a:buNone/>
              <a:defRPr sz="5500"/>
            </a:lvl1pPr>
            <a:lvl2pPr lvl="1">
              <a:spcBef>
                <a:spcPts val="0"/>
              </a:spcBef>
              <a:spcAft>
                <a:spcPts val="0"/>
              </a:spcAft>
              <a:buClr>
                <a:schemeClr val="lt1"/>
              </a:buClr>
              <a:buSzPts val="5500"/>
              <a:buNone/>
              <a:defRPr sz="5500"/>
            </a:lvl2pPr>
            <a:lvl3pPr lvl="2">
              <a:spcBef>
                <a:spcPts val="0"/>
              </a:spcBef>
              <a:spcAft>
                <a:spcPts val="0"/>
              </a:spcAft>
              <a:buClr>
                <a:schemeClr val="lt1"/>
              </a:buClr>
              <a:buSzPts val="5500"/>
              <a:buNone/>
              <a:defRPr sz="5500"/>
            </a:lvl3pPr>
            <a:lvl4pPr lvl="3">
              <a:spcBef>
                <a:spcPts val="0"/>
              </a:spcBef>
              <a:spcAft>
                <a:spcPts val="0"/>
              </a:spcAft>
              <a:buClr>
                <a:schemeClr val="lt1"/>
              </a:buClr>
              <a:buSzPts val="5500"/>
              <a:buNone/>
              <a:defRPr sz="5500"/>
            </a:lvl4pPr>
            <a:lvl5pPr lvl="4">
              <a:spcBef>
                <a:spcPts val="0"/>
              </a:spcBef>
              <a:spcAft>
                <a:spcPts val="0"/>
              </a:spcAft>
              <a:buClr>
                <a:schemeClr val="lt1"/>
              </a:buClr>
              <a:buSzPts val="5500"/>
              <a:buNone/>
              <a:defRPr sz="5500"/>
            </a:lvl5pPr>
            <a:lvl6pPr lvl="5">
              <a:spcBef>
                <a:spcPts val="0"/>
              </a:spcBef>
              <a:spcAft>
                <a:spcPts val="0"/>
              </a:spcAft>
              <a:buClr>
                <a:schemeClr val="lt1"/>
              </a:buClr>
              <a:buSzPts val="5500"/>
              <a:buNone/>
              <a:defRPr sz="5500"/>
            </a:lvl6pPr>
            <a:lvl7pPr lvl="6">
              <a:spcBef>
                <a:spcPts val="0"/>
              </a:spcBef>
              <a:spcAft>
                <a:spcPts val="0"/>
              </a:spcAft>
              <a:buClr>
                <a:schemeClr val="lt1"/>
              </a:buClr>
              <a:buSzPts val="5500"/>
              <a:buNone/>
              <a:defRPr sz="5500"/>
            </a:lvl7pPr>
            <a:lvl8pPr lvl="7">
              <a:spcBef>
                <a:spcPts val="0"/>
              </a:spcBef>
              <a:spcAft>
                <a:spcPts val="0"/>
              </a:spcAft>
              <a:buClr>
                <a:schemeClr val="lt1"/>
              </a:buClr>
              <a:buSzPts val="5500"/>
              <a:buNone/>
              <a:defRPr sz="5500"/>
            </a:lvl8pPr>
            <a:lvl9pPr lvl="8">
              <a:spcBef>
                <a:spcPts val="0"/>
              </a:spcBef>
              <a:spcAft>
                <a:spcPts val="0"/>
              </a:spcAft>
              <a:buClr>
                <a:schemeClr val="lt1"/>
              </a:buClr>
              <a:buSzPts val="5500"/>
              <a:buNone/>
              <a:defRPr sz="5500"/>
            </a:lvl9pPr>
          </a:lstStyle>
          <a:p/>
        </p:txBody>
      </p:sp>
      <p:sp>
        <p:nvSpPr>
          <p:cNvPr id="205" name="Google Shape;205;p21"/>
          <p:cNvSpPr txBox="1"/>
          <p:nvPr>
            <p:ph idx="6" type="title"/>
          </p:nvPr>
        </p:nvSpPr>
        <p:spPr>
          <a:xfrm>
            <a:off x="3167188" y="2674400"/>
            <a:ext cx="2377800" cy="335100"/>
          </a:xfrm>
          <a:prstGeom prst="rect">
            <a:avLst/>
          </a:prstGeom>
        </p:spPr>
        <p:txBody>
          <a:bodyPr anchorCtr="0" anchor="b" bIns="91425" lIns="228600" spcFirstLastPara="1" rIns="91425" wrap="square" tIns="91425">
            <a:noAutofit/>
          </a:bodyPr>
          <a:lstStyle>
            <a:lvl1pPr lvl="0">
              <a:spcBef>
                <a:spcPts val="0"/>
              </a:spcBef>
              <a:spcAft>
                <a:spcPts val="0"/>
              </a:spcAft>
              <a:buClr>
                <a:schemeClr val="lt1"/>
              </a:buClr>
              <a:buSzPts val="1200"/>
              <a:buFont typeface="Inter"/>
              <a:buNone/>
              <a:defRPr sz="1200">
                <a:latin typeface="Inter"/>
                <a:ea typeface="Inter"/>
                <a:cs typeface="Inter"/>
                <a:sym typeface="Inter"/>
              </a:defRPr>
            </a:lvl1pPr>
            <a:lvl2pPr lvl="1">
              <a:spcBef>
                <a:spcPts val="0"/>
              </a:spcBef>
              <a:spcAft>
                <a:spcPts val="0"/>
              </a:spcAft>
              <a:buClr>
                <a:schemeClr val="lt1"/>
              </a:buClr>
              <a:buSzPts val="1200"/>
              <a:buFont typeface="Inter"/>
              <a:buNone/>
              <a:defRPr sz="1200">
                <a:latin typeface="Inter"/>
                <a:ea typeface="Inter"/>
                <a:cs typeface="Inter"/>
                <a:sym typeface="Inter"/>
              </a:defRPr>
            </a:lvl2pPr>
            <a:lvl3pPr lvl="2">
              <a:spcBef>
                <a:spcPts val="0"/>
              </a:spcBef>
              <a:spcAft>
                <a:spcPts val="0"/>
              </a:spcAft>
              <a:buClr>
                <a:schemeClr val="lt1"/>
              </a:buClr>
              <a:buSzPts val="1200"/>
              <a:buFont typeface="Inter"/>
              <a:buNone/>
              <a:defRPr sz="1200">
                <a:latin typeface="Inter"/>
                <a:ea typeface="Inter"/>
                <a:cs typeface="Inter"/>
                <a:sym typeface="Inter"/>
              </a:defRPr>
            </a:lvl3pPr>
            <a:lvl4pPr lvl="3">
              <a:spcBef>
                <a:spcPts val="0"/>
              </a:spcBef>
              <a:spcAft>
                <a:spcPts val="0"/>
              </a:spcAft>
              <a:buClr>
                <a:schemeClr val="lt1"/>
              </a:buClr>
              <a:buSzPts val="1200"/>
              <a:buFont typeface="Inter"/>
              <a:buNone/>
              <a:defRPr sz="1200">
                <a:latin typeface="Inter"/>
                <a:ea typeface="Inter"/>
                <a:cs typeface="Inter"/>
                <a:sym typeface="Inter"/>
              </a:defRPr>
            </a:lvl4pPr>
            <a:lvl5pPr lvl="4">
              <a:spcBef>
                <a:spcPts val="0"/>
              </a:spcBef>
              <a:spcAft>
                <a:spcPts val="0"/>
              </a:spcAft>
              <a:buClr>
                <a:schemeClr val="lt1"/>
              </a:buClr>
              <a:buSzPts val="1200"/>
              <a:buFont typeface="Inter"/>
              <a:buNone/>
              <a:defRPr sz="1200">
                <a:latin typeface="Inter"/>
                <a:ea typeface="Inter"/>
                <a:cs typeface="Inter"/>
                <a:sym typeface="Inter"/>
              </a:defRPr>
            </a:lvl5pPr>
            <a:lvl6pPr lvl="5">
              <a:spcBef>
                <a:spcPts val="0"/>
              </a:spcBef>
              <a:spcAft>
                <a:spcPts val="0"/>
              </a:spcAft>
              <a:buClr>
                <a:schemeClr val="lt1"/>
              </a:buClr>
              <a:buSzPts val="1200"/>
              <a:buFont typeface="Inter"/>
              <a:buNone/>
              <a:defRPr sz="1200">
                <a:latin typeface="Inter"/>
                <a:ea typeface="Inter"/>
                <a:cs typeface="Inter"/>
                <a:sym typeface="Inter"/>
              </a:defRPr>
            </a:lvl6pPr>
            <a:lvl7pPr lvl="6">
              <a:spcBef>
                <a:spcPts val="0"/>
              </a:spcBef>
              <a:spcAft>
                <a:spcPts val="0"/>
              </a:spcAft>
              <a:buClr>
                <a:schemeClr val="lt1"/>
              </a:buClr>
              <a:buSzPts val="1200"/>
              <a:buFont typeface="Inter"/>
              <a:buNone/>
              <a:defRPr sz="1200">
                <a:latin typeface="Inter"/>
                <a:ea typeface="Inter"/>
                <a:cs typeface="Inter"/>
                <a:sym typeface="Inter"/>
              </a:defRPr>
            </a:lvl7pPr>
            <a:lvl8pPr lvl="7">
              <a:spcBef>
                <a:spcPts val="0"/>
              </a:spcBef>
              <a:spcAft>
                <a:spcPts val="0"/>
              </a:spcAft>
              <a:buClr>
                <a:schemeClr val="lt1"/>
              </a:buClr>
              <a:buSzPts val="1200"/>
              <a:buFont typeface="Inter"/>
              <a:buNone/>
              <a:defRPr sz="1200">
                <a:latin typeface="Inter"/>
                <a:ea typeface="Inter"/>
                <a:cs typeface="Inter"/>
                <a:sym typeface="Inter"/>
              </a:defRPr>
            </a:lvl8pPr>
            <a:lvl9pPr lvl="8">
              <a:spcBef>
                <a:spcPts val="0"/>
              </a:spcBef>
              <a:spcAft>
                <a:spcPts val="0"/>
              </a:spcAft>
              <a:buClr>
                <a:schemeClr val="lt1"/>
              </a:buClr>
              <a:buSzPts val="1200"/>
              <a:buFont typeface="Inter"/>
              <a:buNone/>
              <a:defRPr sz="1200">
                <a:latin typeface="Inter"/>
                <a:ea typeface="Inter"/>
                <a:cs typeface="Inter"/>
                <a:sym typeface="Inter"/>
              </a:defRPr>
            </a:lvl9pPr>
          </a:lstStyle>
          <a:p/>
        </p:txBody>
      </p:sp>
      <p:sp>
        <p:nvSpPr>
          <p:cNvPr id="206" name="Google Shape;206;p21"/>
          <p:cNvSpPr txBox="1"/>
          <p:nvPr>
            <p:ph idx="7" type="subTitle"/>
          </p:nvPr>
        </p:nvSpPr>
        <p:spPr>
          <a:xfrm>
            <a:off x="3167188" y="3009500"/>
            <a:ext cx="2377800" cy="279000"/>
          </a:xfrm>
          <a:prstGeom prst="rect">
            <a:avLst/>
          </a:prstGeom>
        </p:spPr>
        <p:txBody>
          <a:bodyPr anchorCtr="0" anchor="t" bIns="0" lIns="228600" spcFirstLastPara="1" rIns="91425" wrap="square" tIns="0">
            <a:normAutofit/>
          </a:bodyPr>
          <a:lstStyle>
            <a:lvl1pPr lvl="0">
              <a:spcBef>
                <a:spcPts val="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1pPr>
            <a:lvl2pPr lvl="1">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2pPr>
            <a:lvl3pPr lvl="2">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3pPr>
            <a:lvl4pPr lvl="3">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4pPr>
            <a:lvl5pPr lvl="4">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5pPr>
            <a:lvl6pPr lvl="5">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6pPr>
            <a:lvl7pPr lvl="6">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7pPr>
            <a:lvl8pPr lvl="7">
              <a:spcBef>
                <a:spcPts val="800"/>
              </a:spcBef>
              <a:spcAft>
                <a:spcPts val="0"/>
              </a:spcAft>
              <a:buClr>
                <a:schemeClr val="lt2"/>
              </a:buClr>
              <a:buSzPts val="800"/>
              <a:buFont typeface="Inter Light"/>
              <a:buNone/>
              <a:defRPr sz="800">
                <a:solidFill>
                  <a:schemeClr val="lt2"/>
                </a:solidFill>
                <a:latin typeface="Inter Light"/>
                <a:ea typeface="Inter Light"/>
                <a:cs typeface="Inter Light"/>
                <a:sym typeface="Inter Light"/>
              </a:defRPr>
            </a:lvl8pPr>
            <a:lvl9pPr lvl="8">
              <a:spcBef>
                <a:spcPts val="800"/>
              </a:spcBef>
              <a:spcAft>
                <a:spcPts val="800"/>
              </a:spcAft>
              <a:buClr>
                <a:schemeClr val="lt2"/>
              </a:buClr>
              <a:buSzPts val="800"/>
              <a:buFont typeface="Inter Light"/>
              <a:buNone/>
              <a:defRPr sz="800">
                <a:solidFill>
                  <a:schemeClr val="lt2"/>
                </a:solidFill>
                <a:latin typeface="Inter Light"/>
                <a:ea typeface="Inter Light"/>
                <a:cs typeface="Inter Light"/>
                <a:sym typeface="Inter Light"/>
              </a:defRPr>
            </a:lvl9pPr>
          </a:lstStyle>
          <a:p/>
        </p:txBody>
      </p:sp>
      <p:sp>
        <p:nvSpPr>
          <p:cNvPr id="207" name="Google Shape;207;p21"/>
          <p:cNvSpPr txBox="1"/>
          <p:nvPr>
            <p:ph idx="8" type="title"/>
          </p:nvPr>
        </p:nvSpPr>
        <p:spPr>
          <a:xfrm>
            <a:off x="3167188" y="1388975"/>
            <a:ext cx="2377800" cy="359400"/>
          </a:xfrm>
          <a:prstGeom prst="rect">
            <a:avLst/>
          </a:prstGeom>
        </p:spPr>
        <p:txBody>
          <a:bodyPr anchorCtr="0" anchor="b" bIns="91425" lIns="228600" spcFirstLastPara="1" rIns="91425" wrap="square" tIns="91425">
            <a:noAutofit/>
          </a:bodyPr>
          <a:lstStyle>
            <a:lvl1pPr lvl="0">
              <a:spcBef>
                <a:spcPts val="0"/>
              </a:spcBef>
              <a:spcAft>
                <a:spcPts val="0"/>
              </a:spcAft>
              <a:buClr>
                <a:schemeClr val="lt1"/>
              </a:buClr>
              <a:buSzPts val="1000"/>
              <a:buFont typeface="Inter Light"/>
              <a:buNone/>
              <a:defRPr sz="1000">
                <a:latin typeface="Inter Light"/>
                <a:ea typeface="Inter Light"/>
                <a:cs typeface="Inter Light"/>
                <a:sym typeface="Inter Light"/>
              </a:defRPr>
            </a:lvl1pPr>
            <a:lvl2pPr lvl="1">
              <a:spcBef>
                <a:spcPts val="0"/>
              </a:spcBef>
              <a:spcAft>
                <a:spcPts val="0"/>
              </a:spcAft>
              <a:buClr>
                <a:schemeClr val="lt1"/>
              </a:buClr>
              <a:buSzPts val="1000"/>
              <a:buFont typeface="Inter Light"/>
              <a:buNone/>
              <a:defRPr sz="1000">
                <a:latin typeface="Inter Light"/>
                <a:ea typeface="Inter Light"/>
                <a:cs typeface="Inter Light"/>
                <a:sym typeface="Inter Light"/>
              </a:defRPr>
            </a:lvl2pPr>
            <a:lvl3pPr lvl="2">
              <a:spcBef>
                <a:spcPts val="0"/>
              </a:spcBef>
              <a:spcAft>
                <a:spcPts val="0"/>
              </a:spcAft>
              <a:buClr>
                <a:schemeClr val="lt1"/>
              </a:buClr>
              <a:buSzPts val="1000"/>
              <a:buFont typeface="Inter Light"/>
              <a:buNone/>
              <a:defRPr sz="1000">
                <a:latin typeface="Inter Light"/>
                <a:ea typeface="Inter Light"/>
                <a:cs typeface="Inter Light"/>
                <a:sym typeface="Inter Light"/>
              </a:defRPr>
            </a:lvl3pPr>
            <a:lvl4pPr lvl="3">
              <a:spcBef>
                <a:spcPts val="0"/>
              </a:spcBef>
              <a:spcAft>
                <a:spcPts val="0"/>
              </a:spcAft>
              <a:buClr>
                <a:schemeClr val="lt1"/>
              </a:buClr>
              <a:buSzPts val="1000"/>
              <a:buFont typeface="Inter Light"/>
              <a:buNone/>
              <a:defRPr sz="1000">
                <a:latin typeface="Inter Light"/>
                <a:ea typeface="Inter Light"/>
                <a:cs typeface="Inter Light"/>
                <a:sym typeface="Inter Light"/>
              </a:defRPr>
            </a:lvl4pPr>
            <a:lvl5pPr lvl="4">
              <a:spcBef>
                <a:spcPts val="0"/>
              </a:spcBef>
              <a:spcAft>
                <a:spcPts val="0"/>
              </a:spcAft>
              <a:buClr>
                <a:schemeClr val="lt1"/>
              </a:buClr>
              <a:buSzPts val="1000"/>
              <a:buFont typeface="Inter Light"/>
              <a:buNone/>
              <a:defRPr sz="1000">
                <a:latin typeface="Inter Light"/>
                <a:ea typeface="Inter Light"/>
                <a:cs typeface="Inter Light"/>
                <a:sym typeface="Inter Light"/>
              </a:defRPr>
            </a:lvl5pPr>
            <a:lvl6pPr lvl="5">
              <a:spcBef>
                <a:spcPts val="0"/>
              </a:spcBef>
              <a:spcAft>
                <a:spcPts val="0"/>
              </a:spcAft>
              <a:buClr>
                <a:schemeClr val="lt1"/>
              </a:buClr>
              <a:buSzPts val="1000"/>
              <a:buFont typeface="Inter Light"/>
              <a:buNone/>
              <a:defRPr sz="1000">
                <a:latin typeface="Inter Light"/>
                <a:ea typeface="Inter Light"/>
                <a:cs typeface="Inter Light"/>
                <a:sym typeface="Inter Light"/>
              </a:defRPr>
            </a:lvl6pPr>
            <a:lvl7pPr lvl="6">
              <a:spcBef>
                <a:spcPts val="0"/>
              </a:spcBef>
              <a:spcAft>
                <a:spcPts val="0"/>
              </a:spcAft>
              <a:buClr>
                <a:schemeClr val="lt1"/>
              </a:buClr>
              <a:buSzPts val="1000"/>
              <a:buFont typeface="Inter Light"/>
              <a:buNone/>
              <a:defRPr sz="1000">
                <a:latin typeface="Inter Light"/>
                <a:ea typeface="Inter Light"/>
                <a:cs typeface="Inter Light"/>
                <a:sym typeface="Inter Light"/>
              </a:defRPr>
            </a:lvl7pPr>
            <a:lvl8pPr lvl="7">
              <a:spcBef>
                <a:spcPts val="0"/>
              </a:spcBef>
              <a:spcAft>
                <a:spcPts val="0"/>
              </a:spcAft>
              <a:buClr>
                <a:schemeClr val="lt1"/>
              </a:buClr>
              <a:buSzPts val="1000"/>
              <a:buFont typeface="Inter Light"/>
              <a:buNone/>
              <a:defRPr sz="1000">
                <a:latin typeface="Inter Light"/>
                <a:ea typeface="Inter Light"/>
                <a:cs typeface="Inter Light"/>
                <a:sym typeface="Inter Light"/>
              </a:defRPr>
            </a:lvl8pPr>
            <a:lvl9pPr lvl="8">
              <a:spcBef>
                <a:spcPts val="0"/>
              </a:spcBef>
              <a:spcAft>
                <a:spcPts val="0"/>
              </a:spcAft>
              <a:buClr>
                <a:schemeClr val="lt1"/>
              </a:buClr>
              <a:buSzPts val="1000"/>
              <a:buFont typeface="Inter Light"/>
              <a:buNone/>
              <a:defRPr sz="1000">
                <a:latin typeface="Inter Light"/>
                <a:ea typeface="Inter Light"/>
                <a:cs typeface="Inter Light"/>
                <a:sym typeface="Inter Light"/>
              </a:defRPr>
            </a:lvl9pPr>
          </a:lstStyle>
          <a:p/>
        </p:txBody>
      </p:sp>
      <p:sp>
        <p:nvSpPr>
          <p:cNvPr id="208" name="Google Shape;208;p21"/>
          <p:cNvSpPr txBox="1"/>
          <p:nvPr>
            <p:ph idx="9"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209" name="Google Shape;209;p21"/>
          <p:cNvSpPr txBox="1"/>
          <p:nvPr>
            <p:ph idx="13" type="title"/>
          </p:nvPr>
        </p:nvSpPr>
        <p:spPr>
          <a:xfrm flipH="1">
            <a:off x="524150" y="658975"/>
            <a:ext cx="8098500" cy="6486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210" name="Google Shape;210;p21"/>
          <p:cNvSpPr txBox="1"/>
          <p:nvPr>
            <p:ph idx="14" type="subTitle"/>
          </p:nvPr>
        </p:nvSpPr>
        <p:spPr>
          <a:xfrm>
            <a:off x="523850" y="334925"/>
            <a:ext cx="8099100" cy="3240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cxnSp>
        <p:nvCxnSpPr>
          <p:cNvPr id="211" name="Google Shape;211;p21"/>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212" name="Google Shape;212;p21"/>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213" name="Google Shape;213;p21"/>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214" name="Google Shape;214;p21"/>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215" name="Google Shape;215;p21"/>
          <p:cNvSpPr txBox="1"/>
          <p:nvPr>
            <p:ph idx="15"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216" name="Google Shape;216;p21"/>
          <p:cNvSpPr txBox="1"/>
          <p:nvPr>
            <p:ph idx="16"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217" name="Google Shape;217;p21"/>
          <p:cNvCxnSpPr/>
          <p:nvPr/>
        </p:nvCxnSpPr>
        <p:spPr>
          <a:xfrm>
            <a:off x="8622700" y="334925"/>
            <a:ext cx="0" cy="4814100"/>
          </a:xfrm>
          <a:prstGeom prst="straightConnector1">
            <a:avLst/>
          </a:prstGeom>
          <a:noFill/>
          <a:ln cap="flat" cmpd="sng" w="9525">
            <a:solidFill>
              <a:schemeClr val="lt1"/>
            </a:solidFill>
            <a:prstDash val="solid"/>
            <a:round/>
            <a:headEnd len="sm" w="sm" type="none"/>
            <a:tailEnd len="sm" w="sm" type="none"/>
          </a:ln>
        </p:spPr>
      </p:cxnSp>
      <p:sp>
        <p:nvSpPr>
          <p:cNvPr id="218" name="Google Shape;218;p21"/>
          <p:cNvSpPr txBox="1"/>
          <p:nvPr>
            <p:ph idx="17" type="title"/>
          </p:nvPr>
        </p:nvSpPr>
        <p:spPr>
          <a:xfrm>
            <a:off x="520900" y="3466625"/>
            <a:ext cx="1848600" cy="279000"/>
          </a:xfrm>
          <a:prstGeom prst="rect">
            <a:avLst/>
          </a:prstGeom>
        </p:spPr>
        <p:txBody>
          <a:bodyPr anchorCtr="0" anchor="ctr" bIns="0" lIns="182875" spcFirstLastPara="1" rIns="182875" wrap="square" tIns="0">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219" name="Google Shape;219;p21"/>
          <p:cNvSpPr txBox="1"/>
          <p:nvPr>
            <p:ph idx="18" type="subTitle"/>
          </p:nvPr>
        </p:nvSpPr>
        <p:spPr>
          <a:xfrm>
            <a:off x="524135" y="4213926"/>
            <a:ext cx="1848600" cy="224700"/>
          </a:xfrm>
          <a:prstGeom prst="rect">
            <a:avLst/>
          </a:prstGeom>
        </p:spPr>
        <p:txBody>
          <a:bodyPr anchorCtr="0" anchor="ctr" bIns="0" lIns="182875" spcFirstLastPara="1" rIns="91425" wrap="square" tIns="0">
            <a:normAutofit/>
          </a:bodyPr>
          <a:lstStyle>
            <a:lvl1pPr lvl="0">
              <a:spcBef>
                <a:spcPts val="0"/>
              </a:spcBef>
              <a:spcAft>
                <a:spcPts val="0"/>
              </a:spcAft>
              <a:buSzPts val="800"/>
              <a:buNone/>
              <a:defRPr sz="800"/>
            </a:lvl1pPr>
            <a:lvl2pPr lvl="1">
              <a:spcBef>
                <a:spcPts val="800"/>
              </a:spcBef>
              <a:spcAft>
                <a:spcPts val="0"/>
              </a:spcAft>
              <a:buSzPts val="800"/>
              <a:buNone/>
              <a:defRPr sz="800"/>
            </a:lvl2pPr>
            <a:lvl3pPr lvl="2">
              <a:spcBef>
                <a:spcPts val="800"/>
              </a:spcBef>
              <a:spcAft>
                <a:spcPts val="0"/>
              </a:spcAft>
              <a:buSzPts val="800"/>
              <a:buNone/>
              <a:defRPr sz="800"/>
            </a:lvl3pPr>
            <a:lvl4pPr lvl="3">
              <a:spcBef>
                <a:spcPts val="800"/>
              </a:spcBef>
              <a:spcAft>
                <a:spcPts val="0"/>
              </a:spcAft>
              <a:buSzPts val="800"/>
              <a:buNone/>
              <a:defRPr sz="800"/>
            </a:lvl4pPr>
            <a:lvl5pPr lvl="4">
              <a:spcBef>
                <a:spcPts val="800"/>
              </a:spcBef>
              <a:spcAft>
                <a:spcPts val="0"/>
              </a:spcAft>
              <a:buSzPts val="800"/>
              <a:buNone/>
              <a:defRPr sz="800"/>
            </a:lvl5pPr>
            <a:lvl6pPr lvl="5">
              <a:spcBef>
                <a:spcPts val="800"/>
              </a:spcBef>
              <a:spcAft>
                <a:spcPts val="0"/>
              </a:spcAft>
              <a:buSzPts val="800"/>
              <a:buNone/>
              <a:defRPr sz="800"/>
            </a:lvl6pPr>
            <a:lvl7pPr lvl="6">
              <a:spcBef>
                <a:spcPts val="800"/>
              </a:spcBef>
              <a:spcAft>
                <a:spcPts val="0"/>
              </a:spcAft>
              <a:buSzPts val="800"/>
              <a:buNone/>
              <a:defRPr sz="800"/>
            </a:lvl7pPr>
            <a:lvl8pPr lvl="7">
              <a:spcBef>
                <a:spcPts val="800"/>
              </a:spcBef>
              <a:spcAft>
                <a:spcPts val="0"/>
              </a:spcAft>
              <a:buSzPts val="800"/>
              <a:buNone/>
              <a:defRPr sz="800"/>
            </a:lvl8pPr>
            <a:lvl9pPr lvl="8">
              <a:spcBef>
                <a:spcPts val="800"/>
              </a:spcBef>
              <a:spcAft>
                <a:spcPts val="800"/>
              </a:spcAft>
              <a:buSzPts val="800"/>
              <a:buNone/>
              <a:defRPr sz="800"/>
            </a:lvl9pPr>
          </a:lstStyle>
          <a:p/>
        </p:txBody>
      </p:sp>
      <p:sp>
        <p:nvSpPr>
          <p:cNvPr id="220" name="Google Shape;220;p21"/>
          <p:cNvSpPr txBox="1"/>
          <p:nvPr>
            <p:ph idx="19" type="title"/>
          </p:nvPr>
        </p:nvSpPr>
        <p:spPr>
          <a:xfrm>
            <a:off x="520900" y="3745642"/>
            <a:ext cx="1848600" cy="468600"/>
          </a:xfrm>
          <a:prstGeom prst="rect">
            <a:avLst/>
          </a:prstGeom>
        </p:spPr>
        <p:txBody>
          <a:bodyPr anchorCtr="0" anchor="ctr" bIns="0" lIns="182875" spcFirstLastPara="1" rIns="182875" wrap="square" tIns="0">
            <a:noAutofit/>
          </a:bodyPr>
          <a:lstStyle>
            <a:lvl1pPr lvl="0">
              <a:spcBef>
                <a:spcPts val="0"/>
              </a:spcBef>
              <a:spcAft>
                <a:spcPts val="0"/>
              </a:spcAft>
              <a:buSzPts val="3200"/>
              <a:buFont typeface="Gowun Batang"/>
              <a:buNone/>
              <a:defRPr/>
            </a:lvl1pPr>
            <a:lvl2pPr lvl="1">
              <a:spcBef>
                <a:spcPts val="0"/>
              </a:spcBef>
              <a:spcAft>
                <a:spcPts val="0"/>
              </a:spcAft>
              <a:buSzPts val="3200"/>
              <a:buFont typeface="Inter"/>
              <a:buNone/>
              <a:defRPr>
                <a:latin typeface="Inter"/>
                <a:ea typeface="Inter"/>
                <a:cs typeface="Inter"/>
                <a:sym typeface="Inter"/>
              </a:defRPr>
            </a:lvl2pPr>
            <a:lvl3pPr lvl="2">
              <a:spcBef>
                <a:spcPts val="0"/>
              </a:spcBef>
              <a:spcAft>
                <a:spcPts val="0"/>
              </a:spcAft>
              <a:buSzPts val="3200"/>
              <a:buFont typeface="Inter"/>
              <a:buNone/>
              <a:defRPr>
                <a:latin typeface="Inter"/>
                <a:ea typeface="Inter"/>
                <a:cs typeface="Inter"/>
                <a:sym typeface="Inter"/>
              </a:defRPr>
            </a:lvl3pPr>
            <a:lvl4pPr lvl="3">
              <a:spcBef>
                <a:spcPts val="0"/>
              </a:spcBef>
              <a:spcAft>
                <a:spcPts val="0"/>
              </a:spcAft>
              <a:buSzPts val="3200"/>
              <a:buFont typeface="Inter"/>
              <a:buNone/>
              <a:defRPr>
                <a:latin typeface="Inter"/>
                <a:ea typeface="Inter"/>
                <a:cs typeface="Inter"/>
                <a:sym typeface="Inter"/>
              </a:defRPr>
            </a:lvl4pPr>
            <a:lvl5pPr lvl="4">
              <a:spcBef>
                <a:spcPts val="0"/>
              </a:spcBef>
              <a:spcAft>
                <a:spcPts val="0"/>
              </a:spcAft>
              <a:buSzPts val="3200"/>
              <a:buFont typeface="Inter"/>
              <a:buNone/>
              <a:defRPr>
                <a:latin typeface="Inter"/>
                <a:ea typeface="Inter"/>
                <a:cs typeface="Inter"/>
                <a:sym typeface="Inter"/>
              </a:defRPr>
            </a:lvl5pPr>
            <a:lvl6pPr lvl="5">
              <a:spcBef>
                <a:spcPts val="0"/>
              </a:spcBef>
              <a:spcAft>
                <a:spcPts val="0"/>
              </a:spcAft>
              <a:buSzPts val="3200"/>
              <a:buFont typeface="Inter"/>
              <a:buNone/>
              <a:defRPr>
                <a:latin typeface="Inter"/>
                <a:ea typeface="Inter"/>
                <a:cs typeface="Inter"/>
                <a:sym typeface="Inter"/>
              </a:defRPr>
            </a:lvl6pPr>
            <a:lvl7pPr lvl="6">
              <a:spcBef>
                <a:spcPts val="0"/>
              </a:spcBef>
              <a:spcAft>
                <a:spcPts val="0"/>
              </a:spcAft>
              <a:buSzPts val="3200"/>
              <a:buFont typeface="Inter"/>
              <a:buNone/>
              <a:defRPr>
                <a:latin typeface="Inter"/>
                <a:ea typeface="Inter"/>
                <a:cs typeface="Inter"/>
                <a:sym typeface="Inter"/>
              </a:defRPr>
            </a:lvl7pPr>
            <a:lvl8pPr lvl="7">
              <a:spcBef>
                <a:spcPts val="0"/>
              </a:spcBef>
              <a:spcAft>
                <a:spcPts val="0"/>
              </a:spcAft>
              <a:buSzPts val="3200"/>
              <a:buFont typeface="Inter"/>
              <a:buNone/>
              <a:defRPr>
                <a:latin typeface="Inter"/>
                <a:ea typeface="Inter"/>
                <a:cs typeface="Inter"/>
                <a:sym typeface="Inter"/>
              </a:defRPr>
            </a:lvl8pPr>
            <a:lvl9pPr lvl="8">
              <a:spcBef>
                <a:spcPts val="0"/>
              </a:spcBef>
              <a:spcAft>
                <a:spcPts val="0"/>
              </a:spcAft>
              <a:buSzPts val="3200"/>
              <a:buFont typeface="Inter"/>
              <a:buNone/>
              <a:defRPr>
                <a:latin typeface="Inter"/>
                <a:ea typeface="Inter"/>
                <a:cs typeface="Inter"/>
                <a:sym typeface="Inter"/>
              </a:defRPr>
            </a:lvl9pPr>
          </a:lstStyle>
          <a:p/>
        </p:txBody>
      </p:sp>
      <p:sp>
        <p:nvSpPr>
          <p:cNvPr id="221" name="Google Shape;221;p21"/>
          <p:cNvSpPr txBox="1"/>
          <p:nvPr>
            <p:ph idx="20" type="subTitle"/>
          </p:nvPr>
        </p:nvSpPr>
        <p:spPr>
          <a:xfrm>
            <a:off x="2374473" y="4213926"/>
            <a:ext cx="1848600" cy="224700"/>
          </a:xfrm>
          <a:prstGeom prst="rect">
            <a:avLst/>
          </a:prstGeom>
        </p:spPr>
        <p:txBody>
          <a:bodyPr anchorCtr="0" anchor="ctr" bIns="0" lIns="182875" spcFirstLastPara="1" rIns="91425" wrap="square" tIns="0">
            <a:normAutofit/>
          </a:bodyPr>
          <a:lstStyle>
            <a:lvl1pPr lvl="0">
              <a:spcBef>
                <a:spcPts val="0"/>
              </a:spcBef>
              <a:spcAft>
                <a:spcPts val="0"/>
              </a:spcAft>
              <a:buSzPts val="800"/>
              <a:buNone/>
              <a:defRPr sz="800"/>
            </a:lvl1pPr>
            <a:lvl2pPr lvl="1">
              <a:spcBef>
                <a:spcPts val="800"/>
              </a:spcBef>
              <a:spcAft>
                <a:spcPts val="0"/>
              </a:spcAft>
              <a:buSzPts val="800"/>
              <a:buNone/>
              <a:defRPr sz="800"/>
            </a:lvl2pPr>
            <a:lvl3pPr lvl="2">
              <a:spcBef>
                <a:spcPts val="800"/>
              </a:spcBef>
              <a:spcAft>
                <a:spcPts val="0"/>
              </a:spcAft>
              <a:buSzPts val="800"/>
              <a:buNone/>
              <a:defRPr sz="800"/>
            </a:lvl3pPr>
            <a:lvl4pPr lvl="3">
              <a:spcBef>
                <a:spcPts val="800"/>
              </a:spcBef>
              <a:spcAft>
                <a:spcPts val="0"/>
              </a:spcAft>
              <a:buSzPts val="800"/>
              <a:buNone/>
              <a:defRPr sz="800"/>
            </a:lvl4pPr>
            <a:lvl5pPr lvl="4">
              <a:spcBef>
                <a:spcPts val="800"/>
              </a:spcBef>
              <a:spcAft>
                <a:spcPts val="0"/>
              </a:spcAft>
              <a:buSzPts val="800"/>
              <a:buNone/>
              <a:defRPr sz="800"/>
            </a:lvl5pPr>
            <a:lvl6pPr lvl="5">
              <a:spcBef>
                <a:spcPts val="800"/>
              </a:spcBef>
              <a:spcAft>
                <a:spcPts val="0"/>
              </a:spcAft>
              <a:buSzPts val="800"/>
              <a:buNone/>
              <a:defRPr sz="800"/>
            </a:lvl6pPr>
            <a:lvl7pPr lvl="6">
              <a:spcBef>
                <a:spcPts val="800"/>
              </a:spcBef>
              <a:spcAft>
                <a:spcPts val="0"/>
              </a:spcAft>
              <a:buSzPts val="800"/>
              <a:buNone/>
              <a:defRPr sz="800"/>
            </a:lvl7pPr>
            <a:lvl8pPr lvl="7">
              <a:spcBef>
                <a:spcPts val="800"/>
              </a:spcBef>
              <a:spcAft>
                <a:spcPts val="0"/>
              </a:spcAft>
              <a:buSzPts val="800"/>
              <a:buNone/>
              <a:defRPr sz="800"/>
            </a:lvl8pPr>
            <a:lvl9pPr lvl="8">
              <a:spcBef>
                <a:spcPts val="800"/>
              </a:spcBef>
              <a:spcAft>
                <a:spcPts val="800"/>
              </a:spcAft>
              <a:buSzPts val="800"/>
              <a:buNone/>
              <a:defRPr sz="800"/>
            </a:lvl9pPr>
          </a:lstStyle>
          <a:p/>
        </p:txBody>
      </p:sp>
      <p:sp>
        <p:nvSpPr>
          <p:cNvPr id="222" name="Google Shape;222;p21"/>
          <p:cNvSpPr txBox="1"/>
          <p:nvPr>
            <p:ph idx="21" type="title"/>
          </p:nvPr>
        </p:nvSpPr>
        <p:spPr>
          <a:xfrm>
            <a:off x="2371238" y="3745642"/>
            <a:ext cx="1848600" cy="468600"/>
          </a:xfrm>
          <a:prstGeom prst="rect">
            <a:avLst/>
          </a:prstGeom>
        </p:spPr>
        <p:txBody>
          <a:bodyPr anchorCtr="0" anchor="ctr" bIns="0" lIns="182875" spcFirstLastPara="1" rIns="182875" wrap="square" tIns="0">
            <a:noAutofit/>
          </a:bodyPr>
          <a:lstStyle>
            <a:lvl1pPr lvl="0">
              <a:spcBef>
                <a:spcPts val="0"/>
              </a:spcBef>
              <a:spcAft>
                <a:spcPts val="0"/>
              </a:spcAft>
              <a:buSzPts val="3200"/>
              <a:buFont typeface="Gowun Batang"/>
              <a:buNone/>
              <a:defRPr/>
            </a:lvl1pPr>
            <a:lvl2pPr lvl="1">
              <a:spcBef>
                <a:spcPts val="0"/>
              </a:spcBef>
              <a:spcAft>
                <a:spcPts val="0"/>
              </a:spcAft>
              <a:buSzPts val="3200"/>
              <a:buFont typeface="Inter"/>
              <a:buNone/>
              <a:defRPr>
                <a:latin typeface="Inter"/>
                <a:ea typeface="Inter"/>
                <a:cs typeface="Inter"/>
                <a:sym typeface="Inter"/>
              </a:defRPr>
            </a:lvl2pPr>
            <a:lvl3pPr lvl="2">
              <a:spcBef>
                <a:spcPts val="0"/>
              </a:spcBef>
              <a:spcAft>
                <a:spcPts val="0"/>
              </a:spcAft>
              <a:buSzPts val="3200"/>
              <a:buFont typeface="Inter"/>
              <a:buNone/>
              <a:defRPr>
                <a:latin typeface="Inter"/>
                <a:ea typeface="Inter"/>
                <a:cs typeface="Inter"/>
                <a:sym typeface="Inter"/>
              </a:defRPr>
            </a:lvl3pPr>
            <a:lvl4pPr lvl="3">
              <a:spcBef>
                <a:spcPts val="0"/>
              </a:spcBef>
              <a:spcAft>
                <a:spcPts val="0"/>
              </a:spcAft>
              <a:buSzPts val="3200"/>
              <a:buFont typeface="Inter"/>
              <a:buNone/>
              <a:defRPr>
                <a:latin typeface="Inter"/>
                <a:ea typeface="Inter"/>
                <a:cs typeface="Inter"/>
                <a:sym typeface="Inter"/>
              </a:defRPr>
            </a:lvl4pPr>
            <a:lvl5pPr lvl="4">
              <a:spcBef>
                <a:spcPts val="0"/>
              </a:spcBef>
              <a:spcAft>
                <a:spcPts val="0"/>
              </a:spcAft>
              <a:buSzPts val="3200"/>
              <a:buFont typeface="Inter"/>
              <a:buNone/>
              <a:defRPr>
                <a:latin typeface="Inter"/>
                <a:ea typeface="Inter"/>
                <a:cs typeface="Inter"/>
                <a:sym typeface="Inter"/>
              </a:defRPr>
            </a:lvl5pPr>
            <a:lvl6pPr lvl="5">
              <a:spcBef>
                <a:spcPts val="0"/>
              </a:spcBef>
              <a:spcAft>
                <a:spcPts val="0"/>
              </a:spcAft>
              <a:buSzPts val="3200"/>
              <a:buFont typeface="Inter"/>
              <a:buNone/>
              <a:defRPr>
                <a:latin typeface="Inter"/>
                <a:ea typeface="Inter"/>
                <a:cs typeface="Inter"/>
                <a:sym typeface="Inter"/>
              </a:defRPr>
            </a:lvl6pPr>
            <a:lvl7pPr lvl="6">
              <a:spcBef>
                <a:spcPts val="0"/>
              </a:spcBef>
              <a:spcAft>
                <a:spcPts val="0"/>
              </a:spcAft>
              <a:buSzPts val="3200"/>
              <a:buFont typeface="Inter"/>
              <a:buNone/>
              <a:defRPr>
                <a:latin typeface="Inter"/>
                <a:ea typeface="Inter"/>
                <a:cs typeface="Inter"/>
                <a:sym typeface="Inter"/>
              </a:defRPr>
            </a:lvl7pPr>
            <a:lvl8pPr lvl="7">
              <a:spcBef>
                <a:spcPts val="0"/>
              </a:spcBef>
              <a:spcAft>
                <a:spcPts val="0"/>
              </a:spcAft>
              <a:buSzPts val="3200"/>
              <a:buFont typeface="Inter"/>
              <a:buNone/>
              <a:defRPr>
                <a:latin typeface="Inter"/>
                <a:ea typeface="Inter"/>
                <a:cs typeface="Inter"/>
                <a:sym typeface="Inter"/>
              </a:defRPr>
            </a:lvl8pPr>
            <a:lvl9pPr lvl="8">
              <a:spcBef>
                <a:spcPts val="0"/>
              </a:spcBef>
              <a:spcAft>
                <a:spcPts val="0"/>
              </a:spcAft>
              <a:buSzPts val="3200"/>
              <a:buFont typeface="Inter"/>
              <a:buNone/>
              <a:defRPr>
                <a:latin typeface="Inter"/>
                <a:ea typeface="Inter"/>
                <a:cs typeface="Inter"/>
                <a:sym typeface="Inter"/>
              </a:defRPr>
            </a:lvl9pPr>
          </a:lstStyle>
          <a:p/>
        </p:txBody>
      </p:sp>
      <p:sp>
        <p:nvSpPr>
          <p:cNvPr id="223" name="Google Shape;223;p21"/>
          <p:cNvSpPr txBox="1"/>
          <p:nvPr>
            <p:ph idx="22" type="subTitle"/>
          </p:nvPr>
        </p:nvSpPr>
        <p:spPr>
          <a:xfrm>
            <a:off x="4225138" y="4213928"/>
            <a:ext cx="1764600" cy="224700"/>
          </a:xfrm>
          <a:prstGeom prst="rect">
            <a:avLst/>
          </a:prstGeom>
        </p:spPr>
        <p:txBody>
          <a:bodyPr anchorCtr="0" anchor="ctr" bIns="0" lIns="182875" spcFirstLastPara="1" rIns="91425" wrap="square" tIns="0">
            <a:normAutofit/>
          </a:bodyPr>
          <a:lstStyle>
            <a:lvl1pPr lvl="0">
              <a:spcBef>
                <a:spcPts val="0"/>
              </a:spcBef>
              <a:spcAft>
                <a:spcPts val="0"/>
              </a:spcAft>
              <a:buSzPts val="800"/>
              <a:buNone/>
              <a:defRPr sz="800"/>
            </a:lvl1pPr>
            <a:lvl2pPr lvl="1">
              <a:spcBef>
                <a:spcPts val="800"/>
              </a:spcBef>
              <a:spcAft>
                <a:spcPts val="0"/>
              </a:spcAft>
              <a:buSzPts val="800"/>
              <a:buNone/>
              <a:defRPr sz="800"/>
            </a:lvl2pPr>
            <a:lvl3pPr lvl="2">
              <a:spcBef>
                <a:spcPts val="800"/>
              </a:spcBef>
              <a:spcAft>
                <a:spcPts val="0"/>
              </a:spcAft>
              <a:buSzPts val="800"/>
              <a:buNone/>
              <a:defRPr sz="800"/>
            </a:lvl3pPr>
            <a:lvl4pPr lvl="3">
              <a:spcBef>
                <a:spcPts val="800"/>
              </a:spcBef>
              <a:spcAft>
                <a:spcPts val="0"/>
              </a:spcAft>
              <a:buSzPts val="800"/>
              <a:buNone/>
              <a:defRPr sz="800"/>
            </a:lvl4pPr>
            <a:lvl5pPr lvl="4">
              <a:spcBef>
                <a:spcPts val="800"/>
              </a:spcBef>
              <a:spcAft>
                <a:spcPts val="0"/>
              </a:spcAft>
              <a:buSzPts val="800"/>
              <a:buNone/>
              <a:defRPr sz="800"/>
            </a:lvl5pPr>
            <a:lvl6pPr lvl="5">
              <a:spcBef>
                <a:spcPts val="800"/>
              </a:spcBef>
              <a:spcAft>
                <a:spcPts val="0"/>
              </a:spcAft>
              <a:buSzPts val="800"/>
              <a:buNone/>
              <a:defRPr sz="800"/>
            </a:lvl6pPr>
            <a:lvl7pPr lvl="6">
              <a:spcBef>
                <a:spcPts val="800"/>
              </a:spcBef>
              <a:spcAft>
                <a:spcPts val="0"/>
              </a:spcAft>
              <a:buSzPts val="800"/>
              <a:buNone/>
              <a:defRPr sz="800"/>
            </a:lvl7pPr>
            <a:lvl8pPr lvl="7">
              <a:spcBef>
                <a:spcPts val="800"/>
              </a:spcBef>
              <a:spcAft>
                <a:spcPts val="0"/>
              </a:spcAft>
              <a:buSzPts val="800"/>
              <a:buNone/>
              <a:defRPr sz="800"/>
            </a:lvl8pPr>
            <a:lvl9pPr lvl="8">
              <a:spcBef>
                <a:spcPts val="800"/>
              </a:spcBef>
              <a:spcAft>
                <a:spcPts val="800"/>
              </a:spcAft>
              <a:buSzPts val="800"/>
              <a:buNone/>
              <a:defRPr sz="800"/>
            </a:lvl9pPr>
          </a:lstStyle>
          <a:p/>
        </p:txBody>
      </p:sp>
      <p:sp>
        <p:nvSpPr>
          <p:cNvPr id="224" name="Google Shape;224;p21"/>
          <p:cNvSpPr txBox="1"/>
          <p:nvPr>
            <p:ph idx="23" type="title"/>
          </p:nvPr>
        </p:nvSpPr>
        <p:spPr>
          <a:xfrm>
            <a:off x="4222050" y="3745650"/>
            <a:ext cx="1764600" cy="468600"/>
          </a:xfrm>
          <a:prstGeom prst="rect">
            <a:avLst/>
          </a:prstGeom>
        </p:spPr>
        <p:txBody>
          <a:bodyPr anchorCtr="0" anchor="ctr" bIns="0" lIns="182875" spcFirstLastPara="1" rIns="182875" wrap="square" tIns="0">
            <a:noAutofit/>
          </a:bodyPr>
          <a:lstStyle>
            <a:lvl1pPr lvl="0">
              <a:spcBef>
                <a:spcPts val="0"/>
              </a:spcBef>
              <a:spcAft>
                <a:spcPts val="0"/>
              </a:spcAft>
              <a:buSzPts val="3200"/>
              <a:buFont typeface="Gowun Batang"/>
              <a:buNone/>
              <a:defRPr/>
            </a:lvl1pPr>
            <a:lvl2pPr lvl="1">
              <a:spcBef>
                <a:spcPts val="0"/>
              </a:spcBef>
              <a:spcAft>
                <a:spcPts val="0"/>
              </a:spcAft>
              <a:buSzPts val="3200"/>
              <a:buFont typeface="Inter"/>
              <a:buNone/>
              <a:defRPr>
                <a:latin typeface="Inter"/>
                <a:ea typeface="Inter"/>
                <a:cs typeface="Inter"/>
                <a:sym typeface="Inter"/>
              </a:defRPr>
            </a:lvl2pPr>
            <a:lvl3pPr lvl="2">
              <a:spcBef>
                <a:spcPts val="0"/>
              </a:spcBef>
              <a:spcAft>
                <a:spcPts val="0"/>
              </a:spcAft>
              <a:buSzPts val="3200"/>
              <a:buFont typeface="Inter"/>
              <a:buNone/>
              <a:defRPr>
                <a:latin typeface="Inter"/>
                <a:ea typeface="Inter"/>
                <a:cs typeface="Inter"/>
                <a:sym typeface="Inter"/>
              </a:defRPr>
            </a:lvl3pPr>
            <a:lvl4pPr lvl="3">
              <a:spcBef>
                <a:spcPts val="0"/>
              </a:spcBef>
              <a:spcAft>
                <a:spcPts val="0"/>
              </a:spcAft>
              <a:buSzPts val="3200"/>
              <a:buFont typeface="Inter"/>
              <a:buNone/>
              <a:defRPr>
                <a:latin typeface="Inter"/>
                <a:ea typeface="Inter"/>
                <a:cs typeface="Inter"/>
                <a:sym typeface="Inter"/>
              </a:defRPr>
            </a:lvl4pPr>
            <a:lvl5pPr lvl="4">
              <a:spcBef>
                <a:spcPts val="0"/>
              </a:spcBef>
              <a:spcAft>
                <a:spcPts val="0"/>
              </a:spcAft>
              <a:buSzPts val="3200"/>
              <a:buFont typeface="Inter"/>
              <a:buNone/>
              <a:defRPr>
                <a:latin typeface="Inter"/>
                <a:ea typeface="Inter"/>
                <a:cs typeface="Inter"/>
                <a:sym typeface="Inter"/>
              </a:defRPr>
            </a:lvl5pPr>
            <a:lvl6pPr lvl="5">
              <a:spcBef>
                <a:spcPts val="0"/>
              </a:spcBef>
              <a:spcAft>
                <a:spcPts val="0"/>
              </a:spcAft>
              <a:buSzPts val="3200"/>
              <a:buFont typeface="Inter"/>
              <a:buNone/>
              <a:defRPr>
                <a:latin typeface="Inter"/>
                <a:ea typeface="Inter"/>
                <a:cs typeface="Inter"/>
                <a:sym typeface="Inter"/>
              </a:defRPr>
            </a:lvl6pPr>
            <a:lvl7pPr lvl="6">
              <a:spcBef>
                <a:spcPts val="0"/>
              </a:spcBef>
              <a:spcAft>
                <a:spcPts val="0"/>
              </a:spcAft>
              <a:buSzPts val="3200"/>
              <a:buFont typeface="Inter"/>
              <a:buNone/>
              <a:defRPr>
                <a:latin typeface="Inter"/>
                <a:ea typeface="Inter"/>
                <a:cs typeface="Inter"/>
                <a:sym typeface="Inter"/>
              </a:defRPr>
            </a:lvl7pPr>
            <a:lvl8pPr lvl="7">
              <a:spcBef>
                <a:spcPts val="0"/>
              </a:spcBef>
              <a:spcAft>
                <a:spcPts val="0"/>
              </a:spcAft>
              <a:buSzPts val="3200"/>
              <a:buFont typeface="Inter"/>
              <a:buNone/>
              <a:defRPr>
                <a:latin typeface="Inter"/>
                <a:ea typeface="Inter"/>
                <a:cs typeface="Inter"/>
                <a:sym typeface="Inter"/>
              </a:defRPr>
            </a:lvl8pPr>
            <a:lvl9pPr lvl="8">
              <a:spcBef>
                <a:spcPts val="0"/>
              </a:spcBef>
              <a:spcAft>
                <a:spcPts val="0"/>
              </a:spcAft>
              <a:buSzPts val="3200"/>
              <a:buFont typeface="Inter"/>
              <a:buNone/>
              <a:defRPr>
                <a:latin typeface="Inter"/>
                <a:ea typeface="Inter"/>
                <a:cs typeface="Inter"/>
                <a:sym typeface="Inter"/>
              </a:defRPr>
            </a:lvl9pPr>
          </a:lstStyle>
          <a:p/>
        </p:txBody>
      </p:sp>
      <p:sp>
        <p:nvSpPr>
          <p:cNvPr id="225" name="Google Shape;225;p21"/>
          <p:cNvSpPr txBox="1"/>
          <p:nvPr>
            <p:ph idx="24" type="subTitle"/>
          </p:nvPr>
        </p:nvSpPr>
        <p:spPr>
          <a:xfrm>
            <a:off x="6772301" y="4214250"/>
            <a:ext cx="1848600" cy="224700"/>
          </a:xfrm>
          <a:prstGeom prst="rect">
            <a:avLst/>
          </a:prstGeom>
        </p:spPr>
        <p:txBody>
          <a:bodyPr anchorCtr="0" anchor="ctr" bIns="0" lIns="182875" spcFirstLastPara="1" rIns="91425" wrap="square" tIns="0">
            <a:normAutofit/>
          </a:bodyPr>
          <a:lstStyle>
            <a:lvl1pPr lvl="0">
              <a:spcBef>
                <a:spcPts val="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1pPr>
            <a:lvl2pPr lvl="1">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2pPr>
            <a:lvl3pPr lvl="2">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3pPr>
            <a:lvl4pPr lvl="3">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4pPr>
            <a:lvl5pPr lvl="4">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5pPr>
            <a:lvl6pPr lvl="5">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6pPr>
            <a:lvl7pPr lvl="6">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7pPr>
            <a:lvl8pPr lvl="7">
              <a:spcBef>
                <a:spcPts val="800"/>
              </a:spcBef>
              <a:spcAft>
                <a:spcPts val="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8pPr>
            <a:lvl9pPr lvl="8">
              <a:spcBef>
                <a:spcPts val="800"/>
              </a:spcBef>
              <a:spcAft>
                <a:spcPts val="800"/>
              </a:spcAft>
              <a:buClr>
                <a:schemeClr val="accent1"/>
              </a:buClr>
              <a:buSzPts val="800"/>
              <a:buFont typeface="Inter SemiBold"/>
              <a:buNone/>
              <a:defRPr sz="800">
                <a:solidFill>
                  <a:schemeClr val="accent1"/>
                </a:solidFill>
                <a:latin typeface="Inter SemiBold"/>
                <a:ea typeface="Inter SemiBold"/>
                <a:cs typeface="Inter SemiBold"/>
                <a:sym typeface="Inter SemiBold"/>
              </a:defRPr>
            </a:lvl9pPr>
          </a:lstStyle>
          <a:p/>
        </p:txBody>
      </p:sp>
      <p:sp>
        <p:nvSpPr>
          <p:cNvPr id="226" name="Google Shape;226;p21"/>
          <p:cNvSpPr txBox="1"/>
          <p:nvPr>
            <p:ph idx="25" type="title"/>
          </p:nvPr>
        </p:nvSpPr>
        <p:spPr>
          <a:xfrm>
            <a:off x="6772300" y="3745650"/>
            <a:ext cx="1848600" cy="468600"/>
          </a:xfrm>
          <a:prstGeom prst="rect">
            <a:avLst/>
          </a:prstGeom>
        </p:spPr>
        <p:txBody>
          <a:bodyPr anchorCtr="0" anchor="ctr" bIns="0" lIns="182875" spcFirstLastPara="1" rIns="182875" wrap="square" tIns="0">
            <a:noAutofit/>
          </a:bodyPr>
          <a:lstStyle>
            <a:lvl1pPr lvl="0">
              <a:spcBef>
                <a:spcPts val="0"/>
              </a:spcBef>
              <a:spcAft>
                <a:spcPts val="0"/>
              </a:spcAft>
              <a:buClr>
                <a:schemeClr val="accent1"/>
              </a:buClr>
              <a:buSzPts val="3200"/>
              <a:buFont typeface="Gowun Batang"/>
              <a:buNone/>
              <a:defRPr b="1">
                <a:solidFill>
                  <a:schemeClr val="accent1"/>
                </a:solidFill>
              </a:defRPr>
            </a:lvl1pPr>
            <a:lvl2pPr lvl="1">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2pPr>
            <a:lvl3pPr lvl="2">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3pPr>
            <a:lvl4pPr lvl="3">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4pPr>
            <a:lvl5pPr lvl="4">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5pPr>
            <a:lvl6pPr lvl="5">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6pPr>
            <a:lvl7pPr lvl="6">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7pPr>
            <a:lvl8pPr lvl="7">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8pPr>
            <a:lvl9pPr lvl="8">
              <a:spcBef>
                <a:spcPts val="0"/>
              </a:spcBef>
              <a:spcAft>
                <a:spcPts val="0"/>
              </a:spcAft>
              <a:buClr>
                <a:schemeClr val="accent1"/>
              </a:buClr>
              <a:buSzPts val="3200"/>
              <a:buFont typeface="Inter"/>
              <a:buNone/>
              <a:defRPr b="1">
                <a:solidFill>
                  <a:schemeClr val="accent1"/>
                </a:solidFill>
                <a:latin typeface="Inter"/>
                <a:ea typeface="Inter"/>
                <a:cs typeface="Inter"/>
                <a:sym typeface="Inte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rational Performance">
  <p:cSld name="BLANK_1_5_1">
    <p:bg>
      <p:bgPr>
        <a:solidFill>
          <a:schemeClr val="lt1"/>
        </a:solidFill>
      </p:bgPr>
    </p:bg>
    <p:spTree>
      <p:nvGrpSpPr>
        <p:cNvPr id="227" name="Shape 227"/>
        <p:cNvGrpSpPr/>
        <p:nvPr/>
      </p:nvGrpSpPr>
      <p:grpSpPr>
        <a:xfrm>
          <a:off x="0" y="0"/>
          <a:ext cx="0" cy="0"/>
          <a:chOff x="0" y="0"/>
          <a:chExt cx="0" cy="0"/>
        </a:xfrm>
      </p:grpSpPr>
      <p:sp>
        <p:nvSpPr>
          <p:cNvPr id="228" name="Google Shape;228;p22"/>
          <p:cNvSpPr txBox="1"/>
          <p:nvPr>
            <p:ph type="title"/>
          </p:nvPr>
        </p:nvSpPr>
        <p:spPr>
          <a:xfrm>
            <a:off x="4675375" y="3375975"/>
            <a:ext cx="10560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lt1"/>
              </a:buClr>
              <a:buSzPts val="1000"/>
              <a:buFont typeface="Inter"/>
              <a:buChar char="●"/>
              <a:defRPr b="1" sz="1000">
                <a:latin typeface="Inter"/>
                <a:ea typeface="Inter"/>
                <a:cs typeface="Inter"/>
                <a:sym typeface="Inter"/>
              </a:defRPr>
            </a:lvl1pPr>
            <a:lvl2pPr lvl="1">
              <a:spcBef>
                <a:spcPts val="0"/>
              </a:spcBef>
              <a:spcAft>
                <a:spcPts val="0"/>
              </a:spcAft>
              <a:buClr>
                <a:schemeClr val="lt1"/>
              </a:buClr>
              <a:buSzPts val="1000"/>
              <a:buFont typeface="Inter"/>
              <a:buChar char="○"/>
              <a:defRPr b="1" sz="1000">
                <a:latin typeface="Inter"/>
                <a:ea typeface="Inter"/>
                <a:cs typeface="Inter"/>
                <a:sym typeface="Inter"/>
              </a:defRPr>
            </a:lvl2pPr>
            <a:lvl3pPr lvl="2">
              <a:spcBef>
                <a:spcPts val="0"/>
              </a:spcBef>
              <a:spcAft>
                <a:spcPts val="0"/>
              </a:spcAft>
              <a:buClr>
                <a:schemeClr val="lt1"/>
              </a:buClr>
              <a:buSzPts val="1000"/>
              <a:buFont typeface="Inter"/>
              <a:buChar char="■"/>
              <a:defRPr b="1" sz="1000">
                <a:latin typeface="Inter"/>
                <a:ea typeface="Inter"/>
                <a:cs typeface="Inter"/>
                <a:sym typeface="Inter"/>
              </a:defRPr>
            </a:lvl3pPr>
            <a:lvl4pPr lvl="3">
              <a:spcBef>
                <a:spcPts val="0"/>
              </a:spcBef>
              <a:spcAft>
                <a:spcPts val="0"/>
              </a:spcAft>
              <a:buClr>
                <a:schemeClr val="lt1"/>
              </a:buClr>
              <a:buSzPts val="1000"/>
              <a:buFont typeface="Inter"/>
              <a:buChar char="●"/>
              <a:defRPr b="1" sz="1000">
                <a:latin typeface="Inter"/>
                <a:ea typeface="Inter"/>
                <a:cs typeface="Inter"/>
                <a:sym typeface="Inter"/>
              </a:defRPr>
            </a:lvl4pPr>
            <a:lvl5pPr lvl="4">
              <a:spcBef>
                <a:spcPts val="0"/>
              </a:spcBef>
              <a:spcAft>
                <a:spcPts val="0"/>
              </a:spcAft>
              <a:buClr>
                <a:schemeClr val="lt1"/>
              </a:buClr>
              <a:buSzPts val="1000"/>
              <a:buFont typeface="Inter"/>
              <a:buChar char="○"/>
              <a:defRPr b="1" sz="1000">
                <a:latin typeface="Inter"/>
                <a:ea typeface="Inter"/>
                <a:cs typeface="Inter"/>
                <a:sym typeface="Inter"/>
              </a:defRPr>
            </a:lvl5pPr>
            <a:lvl6pPr lvl="5">
              <a:spcBef>
                <a:spcPts val="0"/>
              </a:spcBef>
              <a:spcAft>
                <a:spcPts val="0"/>
              </a:spcAft>
              <a:buClr>
                <a:schemeClr val="lt1"/>
              </a:buClr>
              <a:buSzPts val="1000"/>
              <a:buFont typeface="Inter"/>
              <a:buChar char="■"/>
              <a:defRPr b="1" sz="1000">
                <a:latin typeface="Inter"/>
                <a:ea typeface="Inter"/>
                <a:cs typeface="Inter"/>
                <a:sym typeface="Inter"/>
              </a:defRPr>
            </a:lvl6pPr>
            <a:lvl7pPr lvl="6">
              <a:spcBef>
                <a:spcPts val="0"/>
              </a:spcBef>
              <a:spcAft>
                <a:spcPts val="0"/>
              </a:spcAft>
              <a:buClr>
                <a:schemeClr val="lt1"/>
              </a:buClr>
              <a:buSzPts val="1000"/>
              <a:buFont typeface="Inter"/>
              <a:buChar char="●"/>
              <a:defRPr b="1" sz="1000">
                <a:latin typeface="Inter"/>
                <a:ea typeface="Inter"/>
                <a:cs typeface="Inter"/>
                <a:sym typeface="Inter"/>
              </a:defRPr>
            </a:lvl7pPr>
            <a:lvl8pPr lvl="7">
              <a:spcBef>
                <a:spcPts val="0"/>
              </a:spcBef>
              <a:spcAft>
                <a:spcPts val="0"/>
              </a:spcAft>
              <a:buClr>
                <a:schemeClr val="lt1"/>
              </a:buClr>
              <a:buSzPts val="1000"/>
              <a:buFont typeface="Inter"/>
              <a:buChar char="○"/>
              <a:defRPr b="1" sz="1000">
                <a:latin typeface="Inter"/>
                <a:ea typeface="Inter"/>
                <a:cs typeface="Inter"/>
                <a:sym typeface="Inter"/>
              </a:defRPr>
            </a:lvl8pPr>
            <a:lvl9pPr lvl="8">
              <a:spcBef>
                <a:spcPts val="0"/>
              </a:spcBef>
              <a:spcAft>
                <a:spcPts val="0"/>
              </a:spcAft>
              <a:buClr>
                <a:schemeClr val="lt1"/>
              </a:buClr>
              <a:buSzPts val="1000"/>
              <a:buFont typeface="Inter"/>
              <a:buChar char="■"/>
              <a:defRPr b="1" sz="1000">
                <a:latin typeface="Inter"/>
                <a:ea typeface="Inter"/>
                <a:cs typeface="Inter"/>
                <a:sym typeface="Inter"/>
              </a:defRPr>
            </a:lvl9pPr>
          </a:lstStyle>
          <a:p/>
        </p:txBody>
      </p:sp>
      <p:sp>
        <p:nvSpPr>
          <p:cNvPr id="229" name="Google Shape;229;p22"/>
          <p:cNvSpPr txBox="1"/>
          <p:nvPr>
            <p:ph idx="2" type="title"/>
          </p:nvPr>
        </p:nvSpPr>
        <p:spPr>
          <a:xfrm>
            <a:off x="3429275" y="33759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lt1"/>
              </a:buClr>
              <a:buSzPts val="1000"/>
              <a:buFont typeface="Inter"/>
              <a:buChar char="●"/>
              <a:defRPr b="1" sz="1000">
                <a:latin typeface="Inter"/>
                <a:ea typeface="Inter"/>
                <a:cs typeface="Inter"/>
                <a:sym typeface="Inter"/>
              </a:defRPr>
            </a:lvl1pPr>
            <a:lvl2pPr lvl="1">
              <a:spcBef>
                <a:spcPts val="0"/>
              </a:spcBef>
              <a:spcAft>
                <a:spcPts val="0"/>
              </a:spcAft>
              <a:buClr>
                <a:schemeClr val="lt1"/>
              </a:buClr>
              <a:buSzPts val="1000"/>
              <a:buFont typeface="Inter"/>
              <a:buChar char="○"/>
              <a:defRPr b="1" sz="1000">
                <a:latin typeface="Inter"/>
                <a:ea typeface="Inter"/>
                <a:cs typeface="Inter"/>
                <a:sym typeface="Inter"/>
              </a:defRPr>
            </a:lvl2pPr>
            <a:lvl3pPr lvl="2">
              <a:spcBef>
                <a:spcPts val="0"/>
              </a:spcBef>
              <a:spcAft>
                <a:spcPts val="0"/>
              </a:spcAft>
              <a:buClr>
                <a:schemeClr val="lt1"/>
              </a:buClr>
              <a:buSzPts val="1000"/>
              <a:buFont typeface="Inter"/>
              <a:buChar char="■"/>
              <a:defRPr b="1" sz="1000">
                <a:latin typeface="Inter"/>
                <a:ea typeface="Inter"/>
                <a:cs typeface="Inter"/>
                <a:sym typeface="Inter"/>
              </a:defRPr>
            </a:lvl3pPr>
            <a:lvl4pPr lvl="3">
              <a:spcBef>
                <a:spcPts val="0"/>
              </a:spcBef>
              <a:spcAft>
                <a:spcPts val="0"/>
              </a:spcAft>
              <a:buClr>
                <a:schemeClr val="lt1"/>
              </a:buClr>
              <a:buSzPts val="1000"/>
              <a:buFont typeface="Inter"/>
              <a:buChar char="●"/>
              <a:defRPr b="1" sz="1000">
                <a:latin typeface="Inter"/>
                <a:ea typeface="Inter"/>
                <a:cs typeface="Inter"/>
                <a:sym typeface="Inter"/>
              </a:defRPr>
            </a:lvl4pPr>
            <a:lvl5pPr lvl="4">
              <a:spcBef>
                <a:spcPts val="0"/>
              </a:spcBef>
              <a:spcAft>
                <a:spcPts val="0"/>
              </a:spcAft>
              <a:buClr>
                <a:schemeClr val="lt1"/>
              </a:buClr>
              <a:buSzPts val="1000"/>
              <a:buFont typeface="Inter"/>
              <a:buChar char="○"/>
              <a:defRPr b="1" sz="1000">
                <a:latin typeface="Inter"/>
                <a:ea typeface="Inter"/>
                <a:cs typeface="Inter"/>
                <a:sym typeface="Inter"/>
              </a:defRPr>
            </a:lvl5pPr>
            <a:lvl6pPr lvl="5">
              <a:spcBef>
                <a:spcPts val="0"/>
              </a:spcBef>
              <a:spcAft>
                <a:spcPts val="0"/>
              </a:spcAft>
              <a:buClr>
                <a:schemeClr val="lt1"/>
              </a:buClr>
              <a:buSzPts val="1000"/>
              <a:buFont typeface="Inter"/>
              <a:buChar char="■"/>
              <a:defRPr b="1" sz="1000">
                <a:latin typeface="Inter"/>
                <a:ea typeface="Inter"/>
                <a:cs typeface="Inter"/>
                <a:sym typeface="Inter"/>
              </a:defRPr>
            </a:lvl6pPr>
            <a:lvl7pPr lvl="6">
              <a:spcBef>
                <a:spcPts val="0"/>
              </a:spcBef>
              <a:spcAft>
                <a:spcPts val="0"/>
              </a:spcAft>
              <a:buClr>
                <a:schemeClr val="lt1"/>
              </a:buClr>
              <a:buSzPts val="1000"/>
              <a:buFont typeface="Inter"/>
              <a:buChar char="●"/>
              <a:defRPr b="1" sz="1000">
                <a:latin typeface="Inter"/>
                <a:ea typeface="Inter"/>
                <a:cs typeface="Inter"/>
                <a:sym typeface="Inter"/>
              </a:defRPr>
            </a:lvl7pPr>
            <a:lvl8pPr lvl="7">
              <a:spcBef>
                <a:spcPts val="0"/>
              </a:spcBef>
              <a:spcAft>
                <a:spcPts val="0"/>
              </a:spcAft>
              <a:buClr>
                <a:schemeClr val="lt1"/>
              </a:buClr>
              <a:buSzPts val="1000"/>
              <a:buFont typeface="Inter"/>
              <a:buChar char="○"/>
              <a:defRPr b="1" sz="1000">
                <a:latin typeface="Inter"/>
                <a:ea typeface="Inter"/>
                <a:cs typeface="Inter"/>
                <a:sym typeface="Inter"/>
              </a:defRPr>
            </a:lvl8pPr>
            <a:lvl9pPr lvl="8">
              <a:spcBef>
                <a:spcPts val="0"/>
              </a:spcBef>
              <a:spcAft>
                <a:spcPts val="0"/>
              </a:spcAft>
              <a:buClr>
                <a:schemeClr val="lt1"/>
              </a:buClr>
              <a:buSzPts val="1000"/>
              <a:buFont typeface="Inter"/>
              <a:buChar char="■"/>
              <a:defRPr b="1" sz="1000">
                <a:latin typeface="Inter"/>
                <a:ea typeface="Inter"/>
                <a:cs typeface="Inter"/>
                <a:sym typeface="Inter"/>
              </a:defRPr>
            </a:lvl9pPr>
          </a:lstStyle>
          <a:p/>
        </p:txBody>
      </p:sp>
      <p:sp>
        <p:nvSpPr>
          <p:cNvPr id="230" name="Google Shape;230;p22"/>
          <p:cNvSpPr txBox="1"/>
          <p:nvPr>
            <p:ph idx="3" type="title"/>
          </p:nvPr>
        </p:nvSpPr>
        <p:spPr>
          <a:xfrm>
            <a:off x="4675375" y="1475325"/>
            <a:ext cx="10560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9pPr>
          </a:lstStyle>
          <a:p/>
        </p:txBody>
      </p:sp>
      <p:sp>
        <p:nvSpPr>
          <p:cNvPr id="231" name="Google Shape;231;p22"/>
          <p:cNvSpPr txBox="1"/>
          <p:nvPr>
            <p:ph idx="4" type="title"/>
          </p:nvPr>
        </p:nvSpPr>
        <p:spPr>
          <a:xfrm>
            <a:off x="4675375" y="2107788"/>
            <a:ext cx="10560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9pPr>
          </a:lstStyle>
          <a:p/>
        </p:txBody>
      </p:sp>
      <p:sp>
        <p:nvSpPr>
          <p:cNvPr id="232" name="Google Shape;232;p22"/>
          <p:cNvSpPr txBox="1"/>
          <p:nvPr>
            <p:ph idx="5" type="title"/>
          </p:nvPr>
        </p:nvSpPr>
        <p:spPr>
          <a:xfrm>
            <a:off x="4675375" y="2740325"/>
            <a:ext cx="10560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9pPr>
          </a:lstStyle>
          <a:p/>
        </p:txBody>
      </p:sp>
      <p:sp>
        <p:nvSpPr>
          <p:cNvPr id="233" name="Google Shape;233;p22"/>
          <p:cNvSpPr txBox="1"/>
          <p:nvPr>
            <p:ph idx="6" type="title"/>
          </p:nvPr>
        </p:nvSpPr>
        <p:spPr>
          <a:xfrm>
            <a:off x="4675375" y="4007325"/>
            <a:ext cx="1056000" cy="6093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b="1" sz="1000">
                <a:solidFill>
                  <a:schemeClr val="accent6"/>
                </a:solidFill>
                <a:latin typeface="Inter"/>
                <a:ea typeface="Inter"/>
                <a:cs typeface="Inter"/>
                <a:sym typeface="Inter"/>
              </a:defRPr>
            </a:lvl9pPr>
          </a:lstStyle>
          <a:p/>
        </p:txBody>
      </p:sp>
      <p:sp>
        <p:nvSpPr>
          <p:cNvPr id="234" name="Google Shape;234;p22"/>
          <p:cNvSpPr txBox="1"/>
          <p:nvPr>
            <p:ph idx="7" type="title"/>
          </p:nvPr>
        </p:nvSpPr>
        <p:spPr>
          <a:xfrm>
            <a:off x="3429252" y="147532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9pPr>
          </a:lstStyle>
          <a:p/>
        </p:txBody>
      </p:sp>
      <p:sp>
        <p:nvSpPr>
          <p:cNvPr id="235" name="Google Shape;235;p22"/>
          <p:cNvSpPr txBox="1"/>
          <p:nvPr>
            <p:ph idx="8" type="title"/>
          </p:nvPr>
        </p:nvSpPr>
        <p:spPr>
          <a:xfrm>
            <a:off x="3429252" y="21072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9pPr>
          </a:lstStyle>
          <a:p/>
        </p:txBody>
      </p:sp>
      <p:sp>
        <p:nvSpPr>
          <p:cNvPr id="236" name="Google Shape;236;p22"/>
          <p:cNvSpPr txBox="1"/>
          <p:nvPr>
            <p:ph idx="9" type="title"/>
          </p:nvPr>
        </p:nvSpPr>
        <p:spPr>
          <a:xfrm>
            <a:off x="3429252" y="2742250"/>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9pPr>
          </a:lstStyle>
          <a:p/>
        </p:txBody>
      </p:sp>
      <p:sp>
        <p:nvSpPr>
          <p:cNvPr id="237" name="Google Shape;237;p22"/>
          <p:cNvSpPr txBox="1"/>
          <p:nvPr>
            <p:ph idx="13" type="title"/>
          </p:nvPr>
        </p:nvSpPr>
        <p:spPr>
          <a:xfrm>
            <a:off x="3429250" y="4008675"/>
            <a:ext cx="1244100" cy="6093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Char char="■"/>
              <a:defRPr sz="1000">
                <a:solidFill>
                  <a:schemeClr val="dk1"/>
                </a:solidFill>
                <a:latin typeface="Inter"/>
                <a:ea typeface="Inter"/>
                <a:cs typeface="Inter"/>
                <a:sym typeface="Inter"/>
              </a:defRPr>
            </a:lvl9pPr>
          </a:lstStyle>
          <a:p/>
        </p:txBody>
      </p:sp>
      <p:sp>
        <p:nvSpPr>
          <p:cNvPr id="238" name="Google Shape;238;p22"/>
          <p:cNvSpPr txBox="1"/>
          <p:nvPr>
            <p:ph idx="14" type="title"/>
          </p:nvPr>
        </p:nvSpPr>
        <p:spPr>
          <a:xfrm>
            <a:off x="2184152" y="147532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9pPr>
          </a:lstStyle>
          <a:p/>
        </p:txBody>
      </p:sp>
      <p:sp>
        <p:nvSpPr>
          <p:cNvPr id="239" name="Google Shape;239;p22"/>
          <p:cNvSpPr txBox="1"/>
          <p:nvPr>
            <p:ph idx="15" type="title"/>
          </p:nvPr>
        </p:nvSpPr>
        <p:spPr>
          <a:xfrm>
            <a:off x="2184152" y="21072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9pPr>
          </a:lstStyle>
          <a:p/>
        </p:txBody>
      </p:sp>
      <p:sp>
        <p:nvSpPr>
          <p:cNvPr id="240" name="Google Shape;240;p22"/>
          <p:cNvSpPr txBox="1"/>
          <p:nvPr>
            <p:ph idx="16" type="title"/>
          </p:nvPr>
        </p:nvSpPr>
        <p:spPr>
          <a:xfrm>
            <a:off x="2184152" y="2742250"/>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9pPr>
          </a:lstStyle>
          <a:p/>
        </p:txBody>
      </p:sp>
      <p:sp>
        <p:nvSpPr>
          <p:cNvPr id="241" name="Google Shape;241;p22"/>
          <p:cNvSpPr txBox="1"/>
          <p:nvPr>
            <p:ph idx="17" type="title"/>
          </p:nvPr>
        </p:nvSpPr>
        <p:spPr>
          <a:xfrm>
            <a:off x="2184175" y="33759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lt1"/>
              </a:buClr>
              <a:buSzPts val="1000"/>
              <a:buFont typeface="Inter"/>
              <a:buChar char="●"/>
              <a:defRPr sz="1000">
                <a:latin typeface="Inter"/>
                <a:ea typeface="Inter"/>
                <a:cs typeface="Inter"/>
                <a:sym typeface="Inter"/>
              </a:defRPr>
            </a:lvl1pPr>
            <a:lvl2pPr lvl="1">
              <a:spcBef>
                <a:spcPts val="0"/>
              </a:spcBef>
              <a:spcAft>
                <a:spcPts val="0"/>
              </a:spcAft>
              <a:buClr>
                <a:schemeClr val="lt1"/>
              </a:buClr>
              <a:buSzPts val="1000"/>
              <a:buFont typeface="Inter"/>
              <a:buChar char="○"/>
              <a:defRPr sz="1000">
                <a:latin typeface="Inter"/>
                <a:ea typeface="Inter"/>
                <a:cs typeface="Inter"/>
                <a:sym typeface="Inter"/>
              </a:defRPr>
            </a:lvl2pPr>
            <a:lvl3pPr lvl="2">
              <a:spcBef>
                <a:spcPts val="0"/>
              </a:spcBef>
              <a:spcAft>
                <a:spcPts val="0"/>
              </a:spcAft>
              <a:buClr>
                <a:schemeClr val="lt1"/>
              </a:buClr>
              <a:buSzPts val="1000"/>
              <a:buFont typeface="Inter"/>
              <a:buChar char="■"/>
              <a:defRPr sz="1000">
                <a:latin typeface="Inter"/>
                <a:ea typeface="Inter"/>
                <a:cs typeface="Inter"/>
                <a:sym typeface="Inter"/>
              </a:defRPr>
            </a:lvl3pPr>
            <a:lvl4pPr lvl="3">
              <a:spcBef>
                <a:spcPts val="0"/>
              </a:spcBef>
              <a:spcAft>
                <a:spcPts val="0"/>
              </a:spcAft>
              <a:buClr>
                <a:schemeClr val="lt1"/>
              </a:buClr>
              <a:buSzPts val="1000"/>
              <a:buFont typeface="Inter"/>
              <a:buChar char="●"/>
              <a:defRPr sz="1000">
                <a:latin typeface="Inter"/>
                <a:ea typeface="Inter"/>
                <a:cs typeface="Inter"/>
                <a:sym typeface="Inter"/>
              </a:defRPr>
            </a:lvl4pPr>
            <a:lvl5pPr lvl="4">
              <a:spcBef>
                <a:spcPts val="0"/>
              </a:spcBef>
              <a:spcAft>
                <a:spcPts val="0"/>
              </a:spcAft>
              <a:buClr>
                <a:schemeClr val="lt1"/>
              </a:buClr>
              <a:buSzPts val="1000"/>
              <a:buFont typeface="Inter"/>
              <a:buChar char="○"/>
              <a:defRPr sz="1000">
                <a:latin typeface="Inter"/>
                <a:ea typeface="Inter"/>
                <a:cs typeface="Inter"/>
                <a:sym typeface="Inter"/>
              </a:defRPr>
            </a:lvl5pPr>
            <a:lvl6pPr lvl="5">
              <a:spcBef>
                <a:spcPts val="0"/>
              </a:spcBef>
              <a:spcAft>
                <a:spcPts val="0"/>
              </a:spcAft>
              <a:buClr>
                <a:schemeClr val="lt1"/>
              </a:buClr>
              <a:buSzPts val="1000"/>
              <a:buFont typeface="Inter"/>
              <a:buChar char="■"/>
              <a:defRPr sz="1000">
                <a:latin typeface="Inter"/>
                <a:ea typeface="Inter"/>
                <a:cs typeface="Inter"/>
                <a:sym typeface="Inter"/>
              </a:defRPr>
            </a:lvl6pPr>
            <a:lvl7pPr lvl="6">
              <a:spcBef>
                <a:spcPts val="0"/>
              </a:spcBef>
              <a:spcAft>
                <a:spcPts val="0"/>
              </a:spcAft>
              <a:buClr>
                <a:schemeClr val="lt1"/>
              </a:buClr>
              <a:buSzPts val="1000"/>
              <a:buFont typeface="Inter"/>
              <a:buChar char="●"/>
              <a:defRPr sz="1000">
                <a:latin typeface="Inter"/>
                <a:ea typeface="Inter"/>
                <a:cs typeface="Inter"/>
                <a:sym typeface="Inter"/>
              </a:defRPr>
            </a:lvl7pPr>
            <a:lvl8pPr lvl="7">
              <a:spcBef>
                <a:spcPts val="0"/>
              </a:spcBef>
              <a:spcAft>
                <a:spcPts val="0"/>
              </a:spcAft>
              <a:buClr>
                <a:schemeClr val="lt1"/>
              </a:buClr>
              <a:buSzPts val="1000"/>
              <a:buFont typeface="Inter"/>
              <a:buChar char="○"/>
              <a:defRPr sz="1000">
                <a:latin typeface="Inter"/>
                <a:ea typeface="Inter"/>
                <a:cs typeface="Inter"/>
                <a:sym typeface="Inter"/>
              </a:defRPr>
            </a:lvl8pPr>
            <a:lvl9pPr lvl="8">
              <a:spcBef>
                <a:spcPts val="0"/>
              </a:spcBef>
              <a:spcAft>
                <a:spcPts val="0"/>
              </a:spcAft>
              <a:buClr>
                <a:schemeClr val="lt1"/>
              </a:buClr>
              <a:buSzPts val="1000"/>
              <a:buFont typeface="Inter"/>
              <a:buChar char="■"/>
              <a:defRPr sz="1000">
                <a:latin typeface="Inter"/>
                <a:ea typeface="Inter"/>
                <a:cs typeface="Inter"/>
                <a:sym typeface="Inter"/>
              </a:defRPr>
            </a:lvl9pPr>
          </a:lstStyle>
          <a:p/>
        </p:txBody>
      </p:sp>
      <p:sp>
        <p:nvSpPr>
          <p:cNvPr id="242" name="Google Shape;242;p22"/>
          <p:cNvSpPr txBox="1"/>
          <p:nvPr>
            <p:ph idx="18" type="title"/>
          </p:nvPr>
        </p:nvSpPr>
        <p:spPr>
          <a:xfrm>
            <a:off x="2184150" y="4008675"/>
            <a:ext cx="1244100" cy="6093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1pPr>
            <a:lvl2pPr lvl="1">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2pPr>
            <a:lvl3pPr lvl="2">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3pPr>
            <a:lvl4pPr lvl="3">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4pPr>
            <a:lvl5pPr lvl="4">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5pPr>
            <a:lvl6pPr lvl="5">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6pPr>
            <a:lvl7pPr lvl="6">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7pPr>
            <a:lvl8pPr lvl="7">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8pPr>
            <a:lvl9pPr lvl="8">
              <a:spcBef>
                <a:spcPts val="0"/>
              </a:spcBef>
              <a:spcAft>
                <a:spcPts val="0"/>
              </a:spcAft>
              <a:buClr>
                <a:schemeClr val="accent6"/>
              </a:buClr>
              <a:buSzPts val="1000"/>
              <a:buFont typeface="Inter"/>
              <a:buChar char="■"/>
              <a:defRPr sz="1000">
                <a:solidFill>
                  <a:schemeClr val="accent6"/>
                </a:solidFill>
                <a:latin typeface="Inter"/>
                <a:ea typeface="Inter"/>
                <a:cs typeface="Inter"/>
                <a:sym typeface="Inter"/>
              </a:defRPr>
            </a:lvl9pPr>
          </a:lstStyle>
          <a:p/>
        </p:txBody>
      </p:sp>
      <p:sp>
        <p:nvSpPr>
          <p:cNvPr id="243" name="Google Shape;243;p22"/>
          <p:cNvSpPr txBox="1"/>
          <p:nvPr>
            <p:ph idx="19" type="title"/>
          </p:nvPr>
        </p:nvSpPr>
        <p:spPr>
          <a:xfrm>
            <a:off x="522075" y="3375513"/>
            <a:ext cx="1661100" cy="632100"/>
          </a:xfrm>
          <a:prstGeom prst="rect">
            <a:avLst/>
          </a:prstGeom>
        </p:spPr>
        <p:txBody>
          <a:bodyPr anchorCtr="0" anchor="ctr" bIns="0" lIns="182875" spcFirstLastPara="1" rIns="182875" wrap="square" tIns="0">
            <a:norm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44" name="Google Shape;244;p22"/>
          <p:cNvSpPr txBox="1"/>
          <p:nvPr>
            <p:ph idx="20" type="title"/>
          </p:nvPr>
        </p:nvSpPr>
        <p:spPr>
          <a:xfrm>
            <a:off x="2183175" y="8416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45" name="Google Shape;245;p22"/>
          <p:cNvSpPr txBox="1"/>
          <p:nvPr>
            <p:ph idx="21" type="title"/>
          </p:nvPr>
        </p:nvSpPr>
        <p:spPr>
          <a:xfrm>
            <a:off x="3429275" y="841675"/>
            <a:ext cx="1244100" cy="632100"/>
          </a:xfrm>
          <a:prstGeom prst="rect">
            <a:avLst/>
          </a:prstGeom>
        </p:spPr>
        <p:txBody>
          <a:bodyPr anchorCtr="0" anchor="ctr" bIns="91425" lIns="13715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46" name="Google Shape;246;p22"/>
          <p:cNvSpPr txBox="1"/>
          <p:nvPr>
            <p:ph idx="22" type="title"/>
          </p:nvPr>
        </p:nvSpPr>
        <p:spPr>
          <a:xfrm>
            <a:off x="522075" y="1474600"/>
            <a:ext cx="1661100" cy="632100"/>
          </a:xfrm>
          <a:prstGeom prst="rect">
            <a:avLst/>
          </a:prstGeom>
        </p:spPr>
        <p:txBody>
          <a:bodyPr anchorCtr="0" anchor="ctr"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47" name="Google Shape;247;p22"/>
          <p:cNvSpPr txBox="1"/>
          <p:nvPr>
            <p:ph idx="23" type="title"/>
          </p:nvPr>
        </p:nvSpPr>
        <p:spPr>
          <a:xfrm>
            <a:off x="522075" y="2108563"/>
            <a:ext cx="1661100" cy="632100"/>
          </a:xfrm>
          <a:prstGeom prst="rect">
            <a:avLst/>
          </a:prstGeom>
        </p:spPr>
        <p:txBody>
          <a:bodyPr anchorCtr="0" anchor="ctr"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48" name="Google Shape;248;p22"/>
          <p:cNvSpPr txBox="1"/>
          <p:nvPr>
            <p:ph idx="24" type="title"/>
          </p:nvPr>
        </p:nvSpPr>
        <p:spPr>
          <a:xfrm>
            <a:off x="522075" y="2740413"/>
            <a:ext cx="1661100" cy="632100"/>
          </a:xfrm>
          <a:prstGeom prst="rect">
            <a:avLst/>
          </a:prstGeom>
        </p:spPr>
        <p:txBody>
          <a:bodyPr anchorCtr="0" anchor="ctr"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49" name="Google Shape;249;p22"/>
          <p:cNvSpPr txBox="1"/>
          <p:nvPr>
            <p:ph idx="25" type="title"/>
          </p:nvPr>
        </p:nvSpPr>
        <p:spPr>
          <a:xfrm>
            <a:off x="522075" y="4005674"/>
            <a:ext cx="1661100" cy="609300"/>
          </a:xfrm>
          <a:prstGeom prst="rect">
            <a:avLst/>
          </a:prstGeom>
        </p:spPr>
        <p:txBody>
          <a:bodyPr anchorCtr="0" anchor="ctr" bIns="0" lIns="182875" spcFirstLastPara="1" rIns="182875" wrap="square" tIns="0">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250" name="Google Shape;250;p22"/>
          <p:cNvSpPr txBox="1"/>
          <p:nvPr>
            <p:ph idx="26" type="title"/>
          </p:nvPr>
        </p:nvSpPr>
        <p:spPr>
          <a:xfrm>
            <a:off x="5731300" y="1475000"/>
            <a:ext cx="2891400" cy="632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9pPr>
          </a:lstStyle>
          <a:p/>
        </p:txBody>
      </p:sp>
      <p:sp>
        <p:nvSpPr>
          <p:cNvPr id="251" name="Google Shape;251;p22"/>
          <p:cNvSpPr txBox="1"/>
          <p:nvPr>
            <p:ph idx="27" type="title"/>
          </p:nvPr>
        </p:nvSpPr>
        <p:spPr>
          <a:xfrm>
            <a:off x="5731300" y="2107788"/>
            <a:ext cx="2891400" cy="632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9pPr>
          </a:lstStyle>
          <a:p/>
        </p:txBody>
      </p:sp>
      <p:sp>
        <p:nvSpPr>
          <p:cNvPr id="252" name="Google Shape;252;p22"/>
          <p:cNvSpPr txBox="1"/>
          <p:nvPr>
            <p:ph idx="28" type="title"/>
          </p:nvPr>
        </p:nvSpPr>
        <p:spPr>
          <a:xfrm>
            <a:off x="5731300" y="2741150"/>
            <a:ext cx="2891400" cy="632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9pPr>
          </a:lstStyle>
          <a:p/>
        </p:txBody>
      </p:sp>
      <p:sp>
        <p:nvSpPr>
          <p:cNvPr id="253" name="Google Shape;253;p22"/>
          <p:cNvSpPr txBox="1"/>
          <p:nvPr>
            <p:ph idx="29" type="title"/>
          </p:nvPr>
        </p:nvSpPr>
        <p:spPr>
          <a:xfrm>
            <a:off x="5731300" y="4011450"/>
            <a:ext cx="2891400" cy="603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1pPr>
            <a:lvl2pPr lvl="1">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2pPr>
            <a:lvl3pPr lvl="2">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3pPr>
            <a:lvl4pPr lvl="3">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4pPr>
            <a:lvl5pPr lvl="4">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5pPr>
            <a:lvl6pPr lvl="5">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6pPr>
            <a:lvl7pPr lvl="6">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7pPr>
            <a:lvl8pPr lvl="7">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8pPr>
            <a:lvl9pPr lvl="8">
              <a:spcBef>
                <a:spcPts val="0"/>
              </a:spcBef>
              <a:spcAft>
                <a:spcPts val="0"/>
              </a:spcAft>
              <a:buClr>
                <a:schemeClr val="dk1"/>
              </a:buClr>
              <a:buSzPts val="1000"/>
              <a:buFont typeface="Inter"/>
              <a:buNone/>
              <a:defRPr sz="1000">
                <a:solidFill>
                  <a:schemeClr val="dk1"/>
                </a:solidFill>
                <a:latin typeface="Inter"/>
                <a:ea typeface="Inter"/>
                <a:cs typeface="Inter"/>
                <a:sym typeface="Inter"/>
              </a:defRPr>
            </a:lvl9pPr>
          </a:lstStyle>
          <a:p/>
        </p:txBody>
      </p:sp>
      <p:sp>
        <p:nvSpPr>
          <p:cNvPr id="254" name="Google Shape;254;p22"/>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255" name="Google Shape;255;p22"/>
          <p:cNvSpPr txBox="1"/>
          <p:nvPr>
            <p:ph idx="30"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256" name="Google Shape;256;p22"/>
          <p:cNvSpPr txBox="1"/>
          <p:nvPr>
            <p:ph idx="31"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257" name="Google Shape;257;p22"/>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258" name="Google Shape;258;p22"/>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
        <p:nvSpPr>
          <p:cNvPr id="259" name="Google Shape;259;p22"/>
          <p:cNvSpPr txBox="1"/>
          <p:nvPr>
            <p:ph idx="32" type="title"/>
          </p:nvPr>
        </p:nvSpPr>
        <p:spPr>
          <a:xfrm>
            <a:off x="5731300" y="3374175"/>
            <a:ext cx="2891400" cy="632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60" name="Google Shape;260;p22"/>
          <p:cNvSpPr txBox="1"/>
          <p:nvPr>
            <p:ph idx="33"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 - ALT 1">
  <p:cSld name="BLANK_1_1_1_1_1_1_1_1_1_1">
    <p:bg>
      <p:bgPr>
        <a:solidFill>
          <a:schemeClr val="lt2"/>
        </a:solidFill>
      </p:bgPr>
    </p:bg>
    <p:spTree>
      <p:nvGrpSpPr>
        <p:cNvPr id="261" name="Shape 261"/>
        <p:cNvGrpSpPr/>
        <p:nvPr/>
      </p:nvGrpSpPr>
      <p:grpSpPr>
        <a:xfrm>
          <a:off x="0" y="0"/>
          <a:ext cx="0" cy="0"/>
          <a:chOff x="0" y="0"/>
          <a:chExt cx="0" cy="0"/>
        </a:xfrm>
      </p:grpSpPr>
      <p:sp>
        <p:nvSpPr>
          <p:cNvPr id="262" name="Google Shape;262;p23"/>
          <p:cNvSpPr txBox="1"/>
          <p:nvPr>
            <p:ph type="title"/>
          </p:nvPr>
        </p:nvSpPr>
        <p:spPr>
          <a:xfrm>
            <a:off x="521250" y="841675"/>
            <a:ext cx="1923300" cy="3842100"/>
          </a:xfrm>
          <a:prstGeom prst="rect">
            <a:avLst/>
          </a:prstGeom>
        </p:spPr>
        <p:txBody>
          <a:bodyPr anchorCtr="0" anchor="t" bIns="91425" lIns="274300" spcFirstLastPara="1" rIns="182875" wrap="square" tIns="182875">
            <a:norm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63" name="Google Shape;263;p23"/>
          <p:cNvSpPr txBox="1"/>
          <p:nvPr>
            <p:ph idx="2" type="title"/>
          </p:nvPr>
        </p:nvSpPr>
        <p:spPr>
          <a:xfrm>
            <a:off x="2445150" y="841675"/>
            <a:ext cx="2233200" cy="569700"/>
          </a:xfrm>
          <a:prstGeom prst="rect">
            <a:avLst/>
          </a:prstGeom>
        </p:spPr>
        <p:txBody>
          <a:bodyPr anchorCtr="0" anchor="ctr" bIns="0" lIns="91425" spcFirstLastPara="1" rIns="91425" wrap="square" tIns="0">
            <a:norm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64" name="Google Shape;264;p23"/>
          <p:cNvSpPr txBox="1"/>
          <p:nvPr>
            <p:ph idx="3" type="title"/>
          </p:nvPr>
        </p:nvSpPr>
        <p:spPr>
          <a:xfrm>
            <a:off x="4678600" y="841675"/>
            <a:ext cx="2233200" cy="569700"/>
          </a:xfrm>
          <a:prstGeom prst="rect">
            <a:avLst/>
          </a:prstGeom>
        </p:spPr>
        <p:txBody>
          <a:bodyPr anchorCtr="0" anchor="ctr" bIns="0" lIns="91425" spcFirstLastPara="1" rIns="91425" wrap="square" tIns="0">
            <a:norm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65" name="Google Shape;265;p23"/>
          <p:cNvSpPr txBox="1"/>
          <p:nvPr>
            <p:ph idx="4" type="title"/>
          </p:nvPr>
        </p:nvSpPr>
        <p:spPr>
          <a:xfrm>
            <a:off x="6912050" y="841675"/>
            <a:ext cx="2233200" cy="569700"/>
          </a:xfrm>
          <a:prstGeom prst="rect">
            <a:avLst/>
          </a:prstGeom>
        </p:spPr>
        <p:txBody>
          <a:bodyPr anchorCtr="0" anchor="ctr" bIns="0" lIns="91425" spcFirstLastPara="1" rIns="91425" wrap="square" tIns="0">
            <a:norm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266" name="Google Shape;266;p23"/>
          <p:cNvSpPr txBox="1"/>
          <p:nvPr>
            <p:ph idx="1" type="body"/>
          </p:nvPr>
        </p:nvSpPr>
        <p:spPr>
          <a:xfrm>
            <a:off x="2444900" y="1411425"/>
            <a:ext cx="2233200" cy="1091400"/>
          </a:xfrm>
          <a:prstGeom prst="rect">
            <a:avLst/>
          </a:prstGeom>
        </p:spPr>
        <p:txBody>
          <a:bodyPr anchorCtr="0" anchor="t" bIns="91425" lIns="182875" spcFirstLastPara="1" rIns="91425" wrap="square" tIns="18287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267" name="Google Shape;267;p23"/>
          <p:cNvSpPr txBox="1"/>
          <p:nvPr>
            <p:ph idx="5" type="body"/>
          </p:nvPr>
        </p:nvSpPr>
        <p:spPr>
          <a:xfrm>
            <a:off x="6913250" y="1411425"/>
            <a:ext cx="2233200" cy="1091400"/>
          </a:xfrm>
          <a:prstGeom prst="rect">
            <a:avLst/>
          </a:prstGeom>
        </p:spPr>
        <p:txBody>
          <a:bodyPr anchorCtr="0" anchor="t" bIns="91425" lIns="182875" spcFirstLastPara="1" rIns="91425" wrap="square" tIns="18287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268" name="Google Shape;268;p23"/>
          <p:cNvSpPr txBox="1"/>
          <p:nvPr>
            <p:ph idx="6" type="title"/>
          </p:nvPr>
        </p:nvSpPr>
        <p:spPr>
          <a:xfrm>
            <a:off x="7583463" y="43484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69" name="Google Shape;269;p23"/>
          <p:cNvSpPr txBox="1"/>
          <p:nvPr>
            <p:ph idx="7" type="subTitle"/>
          </p:nvPr>
        </p:nvSpPr>
        <p:spPr>
          <a:xfrm>
            <a:off x="6912288" y="26788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70" name="Google Shape;270;p23"/>
          <p:cNvSpPr txBox="1"/>
          <p:nvPr>
            <p:ph idx="8" type="subTitle"/>
          </p:nvPr>
        </p:nvSpPr>
        <p:spPr>
          <a:xfrm>
            <a:off x="6912288" y="33483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71" name="Google Shape;271;p23"/>
          <p:cNvSpPr txBox="1"/>
          <p:nvPr>
            <p:ph idx="9" type="subTitle"/>
          </p:nvPr>
        </p:nvSpPr>
        <p:spPr>
          <a:xfrm>
            <a:off x="6912288" y="401602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72" name="Google Shape;272;p23"/>
          <p:cNvSpPr txBox="1"/>
          <p:nvPr>
            <p:ph idx="13" type="title"/>
          </p:nvPr>
        </p:nvSpPr>
        <p:spPr>
          <a:xfrm>
            <a:off x="7583463" y="3680400"/>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73" name="Google Shape;273;p23"/>
          <p:cNvSpPr txBox="1"/>
          <p:nvPr>
            <p:ph idx="14" type="title"/>
          </p:nvPr>
        </p:nvSpPr>
        <p:spPr>
          <a:xfrm>
            <a:off x="7583463" y="30122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74" name="Google Shape;274;p23"/>
          <p:cNvSpPr txBox="1"/>
          <p:nvPr>
            <p:ph idx="15" type="title"/>
          </p:nvPr>
        </p:nvSpPr>
        <p:spPr>
          <a:xfrm>
            <a:off x="8535075" y="26771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75" name="Google Shape;275;p23"/>
          <p:cNvSpPr txBox="1"/>
          <p:nvPr>
            <p:ph idx="16" type="title"/>
          </p:nvPr>
        </p:nvSpPr>
        <p:spPr>
          <a:xfrm>
            <a:off x="8535075" y="3348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76" name="Google Shape;276;p23"/>
          <p:cNvSpPr txBox="1"/>
          <p:nvPr>
            <p:ph idx="17" type="title"/>
          </p:nvPr>
        </p:nvSpPr>
        <p:spPr>
          <a:xfrm>
            <a:off x="8535075" y="4013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77" name="Google Shape;277;p23"/>
          <p:cNvSpPr txBox="1"/>
          <p:nvPr>
            <p:ph idx="18" type="title"/>
          </p:nvPr>
        </p:nvSpPr>
        <p:spPr>
          <a:xfrm>
            <a:off x="5349963" y="43484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78" name="Google Shape;278;p23"/>
          <p:cNvSpPr txBox="1"/>
          <p:nvPr>
            <p:ph idx="19" type="subTitle"/>
          </p:nvPr>
        </p:nvSpPr>
        <p:spPr>
          <a:xfrm>
            <a:off x="4678788" y="26788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79" name="Google Shape;279;p23"/>
          <p:cNvSpPr txBox="1"/>
          <p:nvPr>
            <p:ph idx="20" type="subTitle"/>
          </p:nvPr>
        </p:nvSpPr>
        <p:spPr>
          <a:xfrm>
            <a:off x="4678788" y="33483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80" name="Google Shape;280;p23"/>
          <p:cNvSpPr txBox="1"/>
          <p:nvPr>
            <p:ph idx="21" type="subTitle"/>
          </p:nvPr>
        </p:nvSpPr>
        <p:spPr>
          <a:xfrm>
            <a:off x="4678788" y="401602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81" name="Google Shape;281;p23"/>
          <p:cNvSpPr txBox="1"/>
          <p:nvPr>
            <p:ph idx="22" type="title"/>
          </p:nvPr>
        </p:nvSpPr>
        <p:spPr>
          <a:xfrm>
            <a:off x="5349963" y="3680400"/>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82" name="Google Shape;282;p23"/>
          <p:cNvSpPr txBox="1"/>
          <p:nvPr>
            <p:ph idx="23" type="title"/>
          </p:nvPr>
        </p:nvSpPr>
        <p:spPr>
          <a:xfrm>
            <a:off x="5349963" y="30122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1pPr>
            <a:lvl2pPr lvl="1"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2pPr>
            <a:lvl3pPr lvl="2"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3pPr>
            <a:lvl4pPr lvl="3"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4pPr>
            <a:lvl5pPr lvl="4"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5pPr>
            <a:lvl6pPr lvl="5"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6pPr>
            <a:lvl7pPr lvl="6"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7pPr>
            <a:lvl8pPr lvl="7"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8pPr>
            <a:lvl9pPr lvl="8" algn="r">
              <a:spcBef>
                <a:spcPts val="0"/>
              </a:spcBef>
              <a:spcAft>
                <a:spcPts val="0"/>
              </a:spcAft>
              <a:buClr>
                <a:schemeClr val="lt2"/>
              </a:buClr>
              <a:buSzPts val="1000"/>
              <a:buFont typeface="Inter SemiBold"/>
              <a:buChar char="■"/>
              <a:defRPr sz="1000">
                <a:solidFill>
                  <a:schemeClr val="lt2"/>
                </a:solidFill>
                <a:latin typeface="Inter SemiBold"/>
                <a:ea typeface="Inter SemiBold"/>
                <a:cs typeface="Inter SemiBold"/>
                <a:sym typeface="Inter SemiBold"/>
              </a:defRPr>
            </a:lvl9pPr>
          </a:lstStyle>
          <a:p/>
        </p:txBody>
      </p:sp>
      <p:sp>
        <p:nvSpPr>
          <p:cNvPr id="283" name="Google Shape;283;p23"/>
          <p:cNvSpPr txBox="1"/>
          <p:nvPr>
            <p:ph idx="24" type="title"/>
          </p:nvPr>
        </p:nvSpPr>
        <p:spPr>
          <a:xfrm>
            <a:off x="3112275" y="43484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1pPr>
            <a:lvl2pPr lvl="1"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2pPr>
            <a:lvl3pPr lvl="2"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3pPr>
            <a:lvl4pPr lvl="3"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4pPr>
            <a:lvl5pPr lvl="4"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5pPr>
            <a:lvl6pPr lvl="5"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6pPr>
            <a:lvl7pPr lvl="6"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7pPr>
            <a:lvl8pPr lvl="7"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8pPr>
            <a:lvl9pPr lvl="8"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9pPr>
          </a:lstStyle>
          <a:p/>
        </p:txBody>
      </p:sp>
      <p:sp>
        <p:nvSpPr>
          <p:cNvPr id="284" name="Google Shape;284;p23"/>
          <p:cNvSpPr txBox="1"/>
          <p:nvPr>
            <p:ph idx="25" type="subTitle"/>
          </p:nvPr>
        </p:nvSpPr>
        <p:spPr>
          <a:xfrm>
            <a:off x="2441100" y="26788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85" name="Google Shape;285;p23"/>
          <p:cNvSpPr txBox="1"/>
          <p:nvPr>
            <p:ph idx="26" type="subTitle"/>
          </p:nvPr>
        </p:nvSpPr>
        <p:spPr>
          <a:xfrm>
            <a:off x="2441100" y="334837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86" name="Google Shape;286;p23"/>
          <p:cNvSpPr txBox="1"/>
          <p:nvPr>
            <p:ph idx="27" type="subTitle"/>
          </p:nvPr>
        </p:nvSpPr>
        <p:spPr>
          <a:xfrm>
            <a:off x="2441100" y="4016025"/>
            <a:ext cx="1427100" cy="332700"/>
          </a:xfrm>
          <a:prstGeom prst="rect">
            <a:avLst/>
          </a:prstGeom>
        </p:spPr>
        <p:txBody>
          <a:bodyPr anchorCtr="0" anchor="b" bIns="91425" lIns="182875"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287" name="Google Shape;287;p23"/>
          <p:cNvSpPr txBox="1"/>
          <p:nvPr>
            <p:ph idx="28" type="title"/>
          </p:nvPr>
        </p:nvSpPr>
        <p:spPr>
          <a:xfrm>
            <a:off x="3112275" y="3680400"/>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1pPr>
            <a:lvl2pPr lvl="1"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2pPr>
            <a:lvl3pPr lvl="2"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3pPr>
            <a:lvl4pPr lvl="3"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4pPr>
            <a:lvl5pPr lvl="4"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5pPr>
            <a:lvl6pPr lvl="5"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6pPr>
            <a:lvl7pPr lvl="6"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7pPr>
            <a:lvl8pPr lvl="7"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8pPr>
            <a:lvl9pPr lvl="8"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9pPr>
          </a:lstStyle>
          <a:p/>
        </p:txBody>
      </p:sp>
      <p:sp>
        <p:nvSpPr>
          <p:cNvPr id="288" name="Google Shape;288;p23"/>
          <p:cNvSpPr txBox="1"/>
          <p:nvPr/>
        </p:nvSpPr>
        <p:spPr>
          <a:xfrm>
            <a:off x="5762125" y="3346325"/>
            <a:ext cx="611100" cy="335100"/>
          </a:xfrm>
          <a:prstGeom prst="rect">
            <a:avLst/>
          </a:prstGeom>
          <a:noFill/>
          <a:ln>
            <a:noFill/>
          </a:ln>
        </p:spPr>
        <p:txBody>
          <a:bodyPr anchorCtr="0" anchor="ctr" bIns="91425" lIns="91425" spcFirstLastPara="1" rIns="182875" wrap="square" tIns="91425">
            <a:noAutofit/>
          </a:bodyPr>
          <a:lstStyle/>
          <a:p>
            <a:pPr indent="0" lvl="0" marL="0" marR="0" rtl="0" algn="r">
              <a:lnSpc>
                <a:spcPct val="100000"/>
              </a:lnSpc>
              <a:spcBef>
                <a:spcPts val="0"/>
              </a:spcBef>
              <a:spcAft>
                <a:spcPts val="0"/>
              </a:spcAft>
              <a:buClr>
                <a:srgbClr val="000000"/>
              </a:buClr>
              <a:buSzPts val="1000"/>
              <a:buFont typeface="Arial"/>
              <a:buNone/>
            </a:pPr>
            <a:r>
              <a:rPr lang="en" sz="1000">
                <a:solidFill>
                  <a:schemeClr val="lt2"/>
                </a:solidFill>
                <a:latin typeface="Inter Medium"/>
                <a:ea typeface="Inter Medium"/>
                <a:cs typeface="Inter Medium"/>
                <a:sym typeface="Inter Medium"/>
              </a:rPr>
              <a:t>00%</a:t>
            </a:r>
            <a:endParaRPr sz="1000">
              <a:solidFill>
                <a:schemeClr val="lt2"/>
              </a:solidFill>
              <a:latin typeface="Inter Medium"/>
              <a:ea typeface="Inter Medium"/>
              <a:cs typeface="Inter Medium"/>
              <a:sym typeface="Inter Medium"/>
            </a:endParaRPr>
          </a:p>
        </p:txBody>
      </p:sp>
      <p:sp>
        <p:nvSpPr>
          <p:cNvPr id="289" name="Google Shape;289;p23"/>
          <p:cNvSpPr txBox="1"/>
          <p:nvPr>
            <p:ph idx="29"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290" name="Google Shape;290;p23"/>
          <p:cNvSpPr txBox="1"/>
          <p:nvPr>
            <p:ph idx="30"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291" name="Google Shape;291;p23"/>
          <p:cNvSpPr txBox="1"/>
          <p:nvPr>
            <p:ph idx="31"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292" name="Google Shape;292;p23"/>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293" name="Google Shape;293;p23"/>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294" name="Google Shape;294;p23"/>
          <p:cNvSpPr txBox="1"/>
          <p:nvPr>
            <p:ph idx="32" type="title"/>
          </p:nvPr>
        </p:nvSpPr>
        <p:spPr>
          <a:xfrm flipH="1">
            <a:off x="524150" y="334900"/>
            <a:ext cx="62487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295" name="Google Shape;295;p23"/>
          <p:cNvSpPr txBox="1"/>
          <p:nvPr>
            <p:ph idx="33" type="title"/>
          </p:nvPr>
        </p:nvSpPr>
        <p:spPr>
          <a:xfrm>
            <a:off x="3112275" y="301227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1pPr>
            <a:lvl2pPr lvl="1"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2pPr>
            <a:lvl3pPr lvl="2"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3pPr>
            <a:lvl4pPr lvl="3"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4pPr>
            <a:lvl5pPr lvl="4"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5pPr>
            <a:lvl6pPr lvl="5"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6pPr>
            <a:lvl7pPr lvl="6"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7pPr>
            <a:lvl8pPr lvl="7"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8pPr>
            <a:lvl9pPr lvl="8" algn="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9pPr>
          </a:lstStyle>
          <a:p/>
        </p:txBody>
      </p:sp>
      <p:sp>
        <p:nvSpPr>
          <p:cNvPr id="296" name="Google Shape;296;p23"/>
          <p:cNvSpPr txBox="1"/>
          <p:nvPr>
            <p:ph idx="34" type="title"/>
          </p:nvPr>
        </p:nvSpPr>
        <p:spPr>
          <a:xfrm>
            <a:off x="4067600" y="26771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97" name="Google Shape;297;p23"/>
          <p:cNvSpPr txBox="1"/>
          <p:nvPr>
            <p:ph idx="35" type="title"/>
          </p:nvPr>
        </p:nvSpPr>
        <p:spPr>
          <a:xfrm>
            <a:off x="4067600" y="3348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98" name="Google Shape;298;p23"/>
          <p:cNvSpPr txBox="1"/>
          <p:nvPr>
            <p:ph idx="36" type="title"/>
          </p:nvPr>
        </p:nvSpPr>
        <p:spPr>
          <a:xfrm>
            <a:off x="4067600" y="4013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299" name="Google Shape;299;p23"/>
          <p:cNvSpPr txBox="1"/>
          <p:nvPr>
            <p:ph idx="37" type="title"/>
          </p:nvPr>
        </p:nvSpPr>
        <p:spPr>
          <a:xfrm>
            <a:off x="6301575" y="26771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300" name="Google Shape;300;p23"/>
          <p:cNvSpPr txBox="1"/>
          <p:nvPr>
            <p:ph idx="38" type="title"/>
          </p:nvPr>
        </p:nvSpPr>
        <p:spPr>
          <a:xfrm>
            <a:off x="6301575" y="3348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
        <p:nvSpPr>
          <p:cNvPr id="301" name="Google Shape;301;p23"/>
          <p:cNvSpPr txBox="1"/>
          <p:nvPr>
            <p:ph idx="39" type="title"/>
          </p:nvPr>
        </p:nvSpPr>
        <p:spPr>
          <a:xfrm>
            <a:off x="6301575" y="4013325"/>
            <a:ext cx="6111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a:buChar char="●"/>
              <a:defRPr sz="800">
                <a:latin typeface="Inter"/>
                <a:ea typeface="Inter"/>
                <a:cs typeface="Inter"/>
                <a:sym typeface="Inter"/>
              </a:defRPr>
            </a:lvl1pPr>
            <a:lvl2pPr lvl="1" algn="r">
              <a:spcBef>
                <a:spcPts val="0"/>
              </a:spcBef>
              <a:spcAft>
                <a:spcPts val="0"/>
              </a:spcAft>
              <a:buClr>
                <a:schemeClr val="lt1"/>
              </a:buClr>
              <a:buSzPts val="800"/>
              <a:buFont typeface="Inter"/>
              <a:buChar char="○"/>
              <a:defRPr sz="800">
                <a:latin typeface="Inter"/>
                <a:ea typeface="Inter"/>
                <a:cs typeface="Inter"/>
                <a:sym typeface="Inter"/>
              </a:defRPr>
            </a:lvl2pPr>
            <a:lvl3pPr lvl="2" algn="r">
              <a:spcBef>
                <a:spcPts val="0"/>
              </a:spcBef>
              <a:spcAft>
                <a:spcPts val="0"/>
              </a:spcAft>
              <a:buClr>
                <a:schemeClr val="lt1"/>
              </a:buClr>
              <a:buSzPts val="800"/>
              <a:buFont typeface="Inter"/>
              <a:buChar char="■"/>
              <a:defRPr sz="800">
                <a:latin typeface="Inter"/>
                <a:ea typeface="Inter"/>
                <a:cs typeface="Inter"/>
                <a:sym typeface="Inter"/>
              </a:defRPr>
            </a:lvl3pPr>
            <a:lvl4pPr lvl="3" algn="r">
              <a:spcBef>
                <a:spcPts val="0"/>
              </a:spcBef>
              <a:spcAft>
                <a:spcPts val="0"/>
              </a:spcAft>
              <a:buClr>
                <a:schemeClr val="lt1"/>
              </a:buClr>
              <a:buSzPts val="800"/>
              <a:buFont typeface="Inter"/>
              <a:buChar char="●"/>
              <a:defRPr sz="800">
                <a:latin typeface="Inter"/>
                <a:ea typeface="Inter"/>
                <a:cs typeface="Inter"/>
                <a:sym typeface="Inter"/>
              </a:defRPr>
            </a:lvl4pPr>
            <a:lvl5pPr lvl="4" algn="r">
              <a:spcBef>
                <a:spcPts val="0"/>
              </a:spcBef>
              <a:spcAft>
                <a:spcPts val="0"/>
              </a:spcAft>
              <a:buClr>
                <a:schemeClr val="lt1"/>
              </a:buClr>
              <a:buSzPts val="800"/>
              <a:buFont typeface="Inter"/>
              <a:buChar char="○"/>
              <a:defRPr sz="800">
                <a:latin typeface="Inter"/>
                <a:ea typeface="Inter"/>
                <a:cs typeface="Inter"/>
                <a:sym typeface="Inter"/>
              </a:defRPr>
            </a:lvl5pPr>
            <a:lvl6pPr lvl="5" algn="r">
              <a:spcBef>
                <a:spcPts val="0"/>
              </a:spcBef>
              <a:spcAft>
                <a:spcPts val="0"/>
              </a:spcAft>
              <a:buClr>
                <a:schemeClr val="lt1"/>
              </a:buClr>
              <a:buSzPts val="800"/>
              <a:buFont typeface="Inter"/>
              <a:buChar char="■"/>
              <a:defRPr sz="800">
                <a:latin typeface="Inter"/>
                <a:ea typeface="Inter"/>
                <a:cs typeface="Inter"/>
                <a:sym typeface="Inter"/>
              </a:defRPr>
            </a:lvl6pPr>
            <a:lvl7pPr lvl="6" algn="r">
              <a:spcBef>
                <a:spcPts val="0"/>
              </a:spcBef>
              <a:spcAft>
                <a:spcPts val="0"/>
              </a:spcAft>
              <a:buClr>
                <a:schemeClr val="lt1"/>
              </a:buClr>
              <a:buSzPts val="800"/>
              <a:buFont typeface="Inter"/>
              <a:buChar char="●"/>
              <a:defRPr sz="800">
                <a:latin typeface="Inter"/>
                <a:ea typeface="Inter"/>
                <a:cs typeface="Inter"/>
                <a:sym typeface="Inter"/>
              </a:defRPr>
            </a:lvl7pPr>
            <a:lvl8pPr lvl="7" algn="r">
              <a:spcBef>
                <a:spcPts val="0"/>
              </a:spcBef>
              <a:spcAft>
                <a:spcPts val="0"/>
              </a:spcAft>
              <a:buClr>
                <a:schemeClr val="lt1"/>
              </a:buClr>
              <a:buSzPts val="800"/>
              <a:buFont typeface="Inter"/>
              <a:buChar char="○"/>
              <a:defRPr sz="800">
                <a:latin typeface="Inter"/>
                <a:ea typeface="Inter"/>
                <a:cs typeface="Inter"/>
                <a:sym typeface="Inter"/>
              </a:defRPr>
            </a:lvl8pPr>
            <a:lvl9pPr lvl="8" algn="r">
              <a:spcBef>
                <a:spcPts val="0"/>
              </a:spcBef>
              <a:spcAft>
                <a:spcPts val="0"/>
              </a:spcAft>
              <a:buClr>
                <a:schemeClr val="lt1"/>
              </a:buClr>
              <a:buSzPts val="800"/>
              <a:buFont typeface="Inter"/>
              <a:buChar char="■"/>
              <a:defRPr sz="800">
                <a:latin typeface="Inter"/>
                <a:ea typeface="Inter"/>
                <a:cs typeface="Inter"/>
                <a:sym typeface="Inte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status">
  <p:cSld name="BLANK_1_1_1_1_1_1_1_2_2">
    <p:bg>
      <p:bgPr>
        <a:solidFill>
          <a:schemeClr val="dk2"/>
        </a:solidFill>
      </p:bgPr>
    </p:bg>
    <p:spTree>
      <p:nvGrpSpPr>
        <p:cNvPr id="302" name="Shape 302"/>
        <p:cNvGrpSpPr/>
        <p:nvPr/>
      </p:nvGrpSpPr>
      <p:grpSpPr>
        <a:xfrm>
          <a:off x="0" y="0"/>
          <a:ext cx="0" cy="0"/>
          <a:chOff x="0" y="0"/>
          <a:chExt cx="0" cy="0"/>
        </a:xfrm>
      </p:grpSpPr>
      <p:sp>
        <p:nvSpPr>
          <p:cNvPr id="303" name="Google Shape;303;p24"/>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304" name="Google Shape;304;p24"/>
          <p:cNvSpPr txBox="1"/>
          <p:nvPr>
            <p:ph type="title"/>
          </p:nvPr>
        </p:nvSpPr>
        <p:spPr>
          <a:xfrm flipH="1">
            <a:off x="1046169" y="666261"/>
            <a:ext cx="75765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cxnSp>
        <p:nvCxnSpPr>
          <p:cNvPr id="305" name="Google Shape;305;p24"/>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306" name="Google Shape;306;p24"/>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
        <p:nvSpPr>
          <p:cNvPr id="307" name="Google Shape;307;p24"/>
          <p:cNvSpPr txBox="1"/>
          <p:nvPr>
            <p:ph idx="2" type="subTitle"/>
          </p:nvPr>
        </p:nvSpPr>
        <p:spPr>
          <a:xfrm>
            <a:off x="10421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308" name="Google Shape;308;p24"/>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309" name="Google Shape;309;p24"/>
          <p:cNvSpPr txBox="1"/>
          <p:nvPr>
            <p:ph idx="4" type="subTitle"/>
          </p:nvPr>
        </p:nvSpPr>
        <p:spPr>
          <a:xfrm>
            <a:off x="1303550" y="1309275"/>
            <a:ext cx="2607000" cy="417000"/>
          </a:xfrm>
          <a:prstGeom prst="rect">
            <a:avLst/>
          </a:prstGeom>
        </p:spPr>
        <p:txBody>
          <a:bodyPr anchorCtr="0" anchor="t" bIns="91425" lIns="0" spcFirstLastPara="1" rIns="457200" wrap="square" tIns="91425">
            <a:spAutoFit/>
          </a:bodyPr>
          <a:lstStyle>
            <a:lvl1pPr lvl="0">
              <a:spcBef>
                <a:spcPts val="0"/>
              </a:spcBef>
              <a:spcAft>
                <a:spcPts val="0"/>
              </a:spcAft>
              <a:buClr>
                <a:schemeClr val="accent3"/>
              </a:buClr>
              <a:buSzPts val="1500"/>
              <a:buNone/>
              <a:defRPr sz="1500">
                <a:solidFill>
                  <a:schemeClr val="accent3"/>
                </a:solidFill>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10" name="Google Shape;310;p24"/>
          <p:cNvSpPr txBox="1"/>
          <p:nvPr>
            <p:ph idx="5" type="subTitle"/>
          </p:nvPr>
        </p:nvSpPr>
        <p:spPr>
          <a:xfrm>
            <a:off x="5223450" y="1309275"/>
            <a:ext cx="2607000" cy="417000"/>
          </a:xfrm>
          <a:prstGeom prst="rect">
            <a:avLst/>
          </a:prstGeom>
        </p:spPr>
        <p:txBody>
          <a:bodyPr anchorCtr="0" anchor="t" bIns="91425" lIns="0" spcFirstLastPara="1" rIns="457200" wrap="square" tIns="91425">
            <a:spAutoFit/>
          </a:bodyPr>
          <a:lstStyle>
            <a:lvl1pPr lvl="0">
              <a:spcBef>
                <a:spcPts val="0"/>
              </a:spcBef>
              <a:spcAft>
                <a:spcPts val="0"/>
              </a:spcAft>
              <a:buClr>
                <a:schemeClr val="accent3"/>
              </a:buClr>
              <a:buSzPts val="1500"/>
              <a:buNone/>
              <a:defRPr sz="1500">
                <a:solidFill>
                  <a:schemeClr val="accent3"/>
                </a:solidFill>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11" name="Google Shape;311;p24"/>
          <p:cNvSpPr txBox="1"/>
          <p:nvPr>
            <p:ph idx="6" type="subTitle"/>
          </p:nvPr>
        </p:nvSpPr>
        <p:spPr>
          <a:xfrm>
            <a:off x="1285875" y="3355600"/>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12" name="Google Shape;312;p24"/>
          <p:cNvSpPr txBox="1"/>
          <p:nvPr>
            <p:ph idx="7" type="subTitle"/>
          </p:nvPr>
        </p:nvSpPr>
        <p:spPr>
          <a:xfrm>
            <a:off x="1041050" y="334925"/>
            <a:ext cx="7581900" cy="3297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lnSpc>
                <a:spcPct val="100000"/>
              </a:lnSpc>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313" name="Google Shape;313;p24"/>
          <p:cNvSpPr txBox="1"/>
          <p:nvPr>
            <p:ph idx="8" type="subTitle"/>
          </p:nvPr>
        </p:nvSpPr>
        <p:spPr>
          <a:xfrm>
            <a:off x="1285875" y="3690238"/>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14" name="Google Shape;314;p24"/>
          <p:cNvSpPr txBox="1"/>
          <p:nvPr>
            <p:ph idx="9" type="subTitle"/>
          </p:nvPr>
        </p:nvSpPr>
        <p:spPr>
          <a:xfrm>
            <a:off x="1285875" y="4029388"/>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15" name="Google Shape;315;p24"/>
          <p:cNvSpPr txBox="1"/>
          <p:nvPr>
            <p:ph idx="13" type="subTitle"/>
          </p:nvPr>
        </p:nvSpPr>
        <p:spPr>
          <a:xfrm>
            <a:off x="1285875" y="4368550"/>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16" name="Google Shape;316;p24"/>
          <p:cNvSpPr txBox="1"/>
          <p:nvPr>
            <p:ph idx="14" type="subTitle"/>
          </p:nvPr>
        </p:nvSpPr>
        <p:spPr>
          <a:xfrm>
            <a:off x="3415750" y="3353575"/>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17" name="Google Shape;317;p24"/>
          <p:cNvSpPr txBox="1"/>
          <p:nvPr>
            <p:ph idx="15" type="subTitle"/>
          </p:nvPr>
        </p:nvSpPr>
        <p:spPr>
          <a:xfrm>
            <a:off x="3415750" y="3688213"/>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18" name="Google Shape;318;p24"/>
          <p:cNvSpPr txBox="1"/>
          <p:nvPr>
            <p:ph idx="16" type="subTitle"/>
          </p:nvPr>
        </p:nvSpPr>
        <p:spPr>
          <a:xfrm>
            <a:off x="3415750" y="4027363"/>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19" name="Google Shape;319;p24"/>
          <p:cNvSpPr txBox="1"/>
          <p:nvPr>
            <p:ph idx="17" type="subTitle"/>
          </p:nvPr>
        </p:nvSpPr>
        <p:spPr>
          <a:xfrm>
            <a:off x="3415750" y="4366525"/>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20" name="Google Shape;320;p24"/>
          <p:cNvSpPr txBox="1"/>
          <p:nvPr>
            <p:ph idx="18" type="subTitle"/>
          </p:nvPr>
        </p:nvSpPr>
        <p:spPr>
          <a:xfrm>
            <a:off x="7383000" y="3353575"/>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21" name="Google Shape;321;p24"/>
          <p:cNvSpPr txBox="1"/>
          <p:nvPr>
            <p:ph idx="19" type="subTitle"/>
          </p:nvPr>
        </p:nvSpPr>
        <p:spPr>
          <a:xfrm>
            <a:off x="7383000" y="3688213"/>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22" name="Google Shape;322;p24"/>
          <p:cNvSpPr txBox="1"/>
          <p:nvPr>
            <p:ph idx="20" type="subTitle"/>
          </p:nvPr>
        </p:nvSpPr>
        <p:spPr>
          <a:xfrm>
            <a:off x="7383000" y="4027363"/>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23" name="Google Shape;323;p24"/>
          <p:cNvSpPr txBox="1"/>
          <p:nvPr>
            <p:ph idx="21" type="subTitle"/>
          </p:nvPr>
        </p:nvSpPr>
        <p:spPr>
          <a:xfrm>
            <a:off x="7383000" y="4366525"/>
            <a:ext cx="1532400" cy="2337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800"/>
              </a:spcBef>
              <a:spcAft>
                <a:spcPts val="0"/>
              </a:spcAft>
              <a:buSzPts val="1200"/>
              <a:buFont typeface="Inter Light"/>
              <a:buNone/>
              <a:defRPr>
                <a:latin typeface="Inter Light"/>
                <a:ea typeface="Inter Light"/>
                <a:cs typeface="Inter Light"/>
                <a:sym typeface="Inter Light"/>
              </a:defRPr>
            </a:lvl2pPr>
            <a:lvl3pPr lvl="2" algn="r">
              <a:spcBef>
                <a:spcPts val="800"/>
              </a:spcBef>
              <a:spcAft>
                <a:spcPts val="0"/>
              </a:spcAft>
              <a:buSzPts val="1200"/>
              <a:buFont typeface="Inter Light"/>
              <a:buNone/>
              <a:defRPr>
                <a:latin typeface="Inter Light"/>
                <a:ea typeface="Inter Light"/>
                <a:cs typeface="Inter Light"/>
                <a:sym typeface="Inter Light"/>
              </a:defRPr>
            </a:lvl3pPr>
            <a:lvl4pPr lvl="3" algn="r">
              <a:spcBef>
                <a:spcPts val="800"/>
              </a:spcBef>
              <a:spcAft>
                <a:spcPts val="0"/>
              </a:spcAft>
              <a:buSzPts val="1200"/>
              <a:buFont typeface="Inter Light"/>
              <a:buNone/>
              <a:defRPr>
                <a:latin typeface="Inter Light"/>
                <a:ea typeface="Inter Light"/>
                <a:cs typeface="Inter Light"/>
                <a:sym typeface="Inter Light"/>
              </a:defRPr>
            </a:lvl4pPr>
            <a:lvl5pPr lvl="4" algn="r">
              <a:spcBef>
                <a:spcPts val="800"/>
              </a:spcBef>
              <a:spcAft>
                <a:spcPts val="0"/>
              </a:spcAft>
              <a:buSzPts val="1200"/>
              <a:buFont typeface="Inter Light"/>
              <a:buNone/>
              <a:defRPr>
                <a:latin typeface="Inter Light"/>
                <a:ea typeface="Inter Light"/>
                <a:cs typeface="Inter Light"/>
                <a:sym typeface="Inter Light"/>
              </a:defRPr>
            </a:lvl5pPr>
            <a:lvl6pPr lvl="5" algn="r">
              <a:spcBef>
                <a:spcPts val="800"/>
              </a:spcBef>
              <a:spcAft>
                <a:spcPts val="0"/>
              </a:spcAft>
              <a:buSzPts val="1200"/>
              <a:buFont typeface="Inter Light"/>
              <a:buNone/>
              <a:defRPr>
                <a:latin typeface="Inter Light"/>
                <a:ea typeface="Inter Light"/>
                <a:cs typeface="Inter Light"/>
                <a:sym typeface="Inter Light"/>
              </a:defRPr>
            </a:lvl6pPr>
            <a:lvl7pPr lvl="6" algn="r">
              <a:spcBef>
                <a:spcPts val="800"/>
              </a:spcBef>
              <a:spcAft>
                <a:spcPts val="0"/>
              </a:spcAft>
              <a:buSzPts val="1200"/>
              <a:buFont typeface="Inter Light"/>
              <a:buNone/>
              <a:defRPr>
                <a:latin typeface="Inter Light"/>
                <a:ea typeface="Inter Light"/>
                <a:cs typeface="Inter Light"/>
                <a:sym typeface="Inter Light"/>
              </a:defRPr>
            </a:lvl7pPr>
            <a:lvl8pPr lvl="7" algn="r">
              <a:spcBef>
                <a:spcPts val="800"/>
              </a:spcBef>
              <a:spcAft>
                <a:spcPts val="0"/>
              </a:spcAft>
              <a:buSzPts val="1200"/>
              <a:buFont typeface="Inter Light"/>
              <a:buNone/>
              <a:defRPr>
                <a:latin typeface="Inter Light"/>
                <a:ea typeface="Inter Light"/>
                <a:cs typeface="Inter Light"/>
                <a:sym typeface="Inter Light"/>
              </a:defRPr>
            </a:lvl8pPr>
            <a:lvl9pPr lvl="8" algn="r">
              <a:spcBef>
                <a:spcPts val="800"/>
              </a:spcBef>
              <a:spcAft>
                <a:spcPts val="800"/>
              </a:spcAft>
              <a:buSzPts val="1200"/>
              <a:buFont typeface="Inter Light"/>
              <a:buNone/>
              <a:defRPr>
                <a:latin typeface="Inter Light"/>
                <a:ea typeface="Inter Light"/>
                <a:cs typeface="Inter Light"/>
                <a:sym typeface="Inter Light"/>
              </a:defRPr>
            </a:lvl9pPr>
          </a:lstStyle>
          <a:p/>
        </p:txBody>
      </p:sp>
      <p:sp>
        <p:nvSpPr>
          <p:cNvPr id="324" name="Google Shape;324;p24"/>
          <p:cNvSpPr txBox="1"/>
          <p:nvPr>
            <p:ph idx="22" type="subTitle"/>
          </p:nvPr>
        </p:nvSpPr>
        <p:spPr>
          <a:xfrm>
            <a:off x="5223450" y="3353575"/>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25" name="Google Shape;325;p24"/>
          <p:cNvSpPr txBox="1"/>
          <p:nvPr>
            <p:ph idx="23" type="subTitle"/>
          </p:nvPr>
        </p:nvSpPr>
        <p:spPr>
          <a:xfrm>
            <a:off x="5223450" y="3688213"/>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26" name="Google Shape;326;p24"/>
          <p:cNvSpPr txBox="1"/>
          <p:nvPr>
            <p:ph idx="24" type="subTitle"/>
          </p:nvPr>
        </p:nvSpPr>
        <p:spPr>
          <a:xfrm>
            <a:off x="5223450" y="4027363"/>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27" name="Google Shape;327;p24"/>
          <p:cNvSpPr txBox="1"/>
          <p:nvPr>
            <p:ph idx="25" type="subTitle"/>
          </p:nvPr>
        </p:nvSpPr>
        <p:spPr>
          <a:xfrm>
            <a:off x="5223450" y="4366525"/>
            <a:ext cx="1532400" cy="233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Inter Medium"/>
              <a:buNone/>
              <a:defRPr sz="1000">
                <a:solidFill>
                  <a:schemeClr val="dk1"/>
                </a:solidFill>
                <a:latin typeface="Inter Medium"/>
                <a:ea typeface="Inter Medium"/>
                <a:cs typeface="Inter Medium"/>
                <a:sym typeface="Inter Medium"/>
              </a:defRPr>
            </a:lvl1pPr>
            <a:lvl2pPr lvl="1">
              <a:spcBef>
                <a:spcPts val="800"/>
              </a:spcBef>
              <a:spcAft>
                <a:spcPts val="0"/>
              </a:spcAft>
              <a:buSzPts val="1200"/>
              <a:buFont typeface="Inter Medium"/>
              <a:buNone/>
              <a:defRPr>
                <a:latin typeface="Inter Medium"/>
                <a:ea typeface="Inter Medium"/>
                <a:cs typeface="Inter Medium"/>
                <a:sym typeface="Inter Medium"/>
              </a:defRPr>
            </a:lvl2pPr>
            <a:lvl3pPr lvl="2">
              <a:spcBef>
                <a:spcPts val="800"/>
              </a:spcBef>
              <a:spcAft>
                <a:spcPts val="0"/>
              </a:spcAft>
              <a:buSzPts val="1200"/>
              <a:buFont typeface="Inter Medium"/>
              <a:buNone/>
              <a:defRPr>
                <a:latin typeface="Inter Medium"/>
                <a:ea typeface="Inter Medium"/>
                <a:cs typeface="Inter Medium"/>
                <a:sym typeface="Inter Medium"/>
              </a:defRPr>
            </a:lvl3pPr>
            <a:lvl4pPr lvl="3">
              <a:spcBef>
                <a:spcPts val="800"/>
              </a:spcBef>
              <a:spcAft>
                <a:spcPts val="0"/>
              </a:spcAft>
              <a:buSzPts val="1200"/>
              <a:buFont typeface="Inter Medium"/>
              <a:buNone/>
              <a:defRPr>
                <a:latin typeface="Inter Medium"/>
                <a:ea typeface="Inter Medium"/>
                <a:cs typeface="Inter Medium"/>
                <a:sym typeface="Inter Medium"/>
              </a:defRPr>
            </a:lvl4pPr>
            <a:lvl5pPr lvl="4">
              <a:spcBef>
                <a:spcPts val="800"/>
              </a:spcBef>
              <a:spcAft>
                <a:spcPts val="0"/>
              </a:spcAft>
              <a:buSzPts val="1200"/>
              <a:buFont typeface="Inter Medium"/>
              <a:buNone/>
              <a:defRPr>
                <a:latin typeface="Inter Medium"/>
                <a:ea typeface="Inter Medium"/>
                <a:cs typeface="Inter Medium"/>
                <a:sym typeface="Inter Medium"/>
              </a:defRPr>
            </a:lvl5pPr>
            <a:lvl6pPr lvl="5">
              <a:spcBef>
                <a:spcPts val="800"/>
              </a:spcBef>
              <a:spcAft>
                <a:spcPts val="0"/>
              </a:spcAft>
              <a:buSzPts val="1200"/>
              <a:buFont typeface="Inter Medium"/>
              <a:buNone/>
              <a:defRPr>
                <a:latin typeface="Inter Medium"/>
                <a:ea typeface="Inter Medium"/>
                <a:cs typeface="Inter Medium"/>
                <a:sym typeface="Inter Medium"/>
              </a:defRPr>
            </a:lvl6pPr>
            <a:lvl7pPr lvl="6">
              <a:spcBef>
                <a:spcPts val="800"/>
              </a:spcBef>
              <a:spcAft>
                <a:spcPts val="0"/>
              </a:spcAft>
              <a:buSzPts val="1200"/>
              <a:buFont typeface="Inter Medium"/>
              <a:buNone/>
              <a:defRPr>
                <a:latin typeface="Inter Medium"/>
                <a:ea typeface="Inter Medium"/>
                <a:cs typeface="Inter Medium"/>
                <a:sym typeface="Inter Medium"/>
              </a:defRPr>
            </a:lvl7pPr>
            <a:lvl8pPr lvl="7">
              <a:spcBef>
                <a:spcPts val="800"/>
              </a:spcBef>
              <a:spcAft>
                <a:spcPts val="0"/>
              </a:spcAft>
              <a:buSzPts val="1200"/>
              <a:buFont typeface="Inter Medium"/>
              <a:buNone/>
              <a:defRPr>
                <a:latin typeface="Inter Medium"/>
                <a:ea typeface="Inter Medium"/>
                <a:cs typeface="Inter Medium"/>
                <a:sym typeface="Inter Medium"/>
              </a:defRPr>
            </a:lvl8pPr>
            <a:lvl9pPr lvl="8">
              <a:spcBef>
                <a:spcPts val="800"/>
              </a:spcBef>
              <a:spcAft>
                <a:spcPts val="800"/>
              </a:spcAft>
              <a:buSzPts val="1200"/>
              <a:buFont typeface="Inter Medium"/>
              <a:buNone/>
              <a:defRPr>
                <a:latin typeface="Inter Medium"/>
                <a:ea typeface="Inter Medium"/>
                <a:cs typeface="Inter Medium"/>
                <a:sym typeface="Inter Medium"/>
              </a:defRPr>
            </a:lvl9pPr>
          </a:lstStyle>
          <a:p/>
        </p:txBody>
      </p:sp>
      <p:sp>
        <p:nvSpPr>
          <p:cNvPr id="328" name="Google Shape;328;p24"/>
          <p:cNvSpPr txBox="1"/>
          <p:nvPr>
            <p:ph idx="26" type="body"/>
          </p:nvPr>
        </p:nvSpPr>
        <p:spPr>
          <a:xfrm>
            <a:off x="1285875" y="1826513"/>
            <a:ext cx="3289800" cy="9531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Char char="●"/>
              <a:defRPr sz="1000">
                <a:solidFill>
                  <a:schemeClr val="dk1"/>
                </a:solidFill>
              </a:defRPr>
            </a:lvl1pPr>
            <a:lvl2pPr indent="-292100" lvl="1" marL="914400">
              <a:spcBef>
                <a:spcPts val="800"/>
              </a:spcBef>
              <a:spcAft>
                <a:spcPts val="0"/>
              </a:spcAft>
              <a:buClr>
                <a:schemeClr val="dk1"/>
              </a:buClr>
              <a:buSzPts val="1000"/>
              <a:buChar char="○"/>
              <a:defRPr sz="1000">
                <a:solidFill>
                  <a:schemeClr val="dk1"/>
                </a:solidFill>
              </a:defRPr>
            </a:lvl2pPr>
            <a:lvl3pPr indent="-292100" lvl="2" marL="1371600">
              <a:spcBef>
                <a:spcPts val="800"/>
              </a:spcBef>
              <a:spcAft>
                <a:spcPts val="0"/>
              </a:spcAft>
              <a:buClr>
                <a:schemeClr val="dk1"/>
              </a:buClr>
              <a:buSzPts val="1000"/>
              <a:buChar char="■"/>
              <a:defRPr sz="1000">
                <a:solidFill>
                  <a:schemeClr val="dk1"/>
                </a:solidFill>
              </a:defRPr>
            </a:lvl3pPr>
            <a:lvl4pPr indent="-292100" lvl="3" marL="1828800">
              <a:spcBef>
                <a:spcPts val="800"/>
              </a:spcBef>
              <a:spcAft>
                <a:spcPts val="0"/>
              </a:spcAft>
              <a:buClr>
                <a:schemeClr val="dk1"/>
              </a:buClr>
              <a:buSzPts val="1000"/>
              <a:buChar char="●"/>
              <a:defRPr sz="1000">
                <a:solidFill>
                  <a:schemeClr val="dk1"/>
                </a:solidFill>
              </a:defRPr>
            </a:lvl4pPr>
            <a:lvl5pPr indent="-292100" lvl="4" marL="2286000">
              <a:spcBef>
                <a:spcPts val="800"/>
              </a:spcBef>
              <a:spcAft>
                <a:spcPts val="0"/>
              </a:spcAft>
              <a:buClr>
                <a:schemeClr val="dk1"/>
              </a:buClr>
              <a:buSzPts val="1000"/>
              <a:buChar char="○"/>
              <a:defRPr sz="1000">
                <a:solidFill>
                  <a:schemeClr val="dk1"/>
                </a:solidFill>
              </a:defRPr>
            </a:lvl5pPr>
            <a:lvl6pPr indent="-292100" lvl="5" marL="2743200">
              <a:spcBef>
                <a:spcPts val="800"/>
              </a:spcBef>
              <a:spcAft>
                <a:spcPts val="0"/>
              </a:spcAft>
              <a:buClr>
                <a:schemeClr val="dk1"/>
              </a:buClr>
              <a:buSzPts val="1000"/>
              <a:buChar char="■"/>
              <a:defRPr sz="1000">
                <a:solidFill>
                  <a:schemeClr val="dk1"/>
                </a:solidFill>
              </a:defRPr>
            </a:lvl6pPr>
            <a:lvl7pPr indent="-292100" lvl="6" marL="3200400">
              <a:spcBef>
                <a:spcPts val="800"/>
              </a:spcBef>
              <a:spcAft>
                <a:spcPts val="0"/>
              </a:spcAft>
              <a:buClr>
                <a:schemeClr val="dk1"/>
              </a:buClr>
              <a:buSzPts val="1000"/>
              <a:buChar char="●"/>
              <a:defRPr sz="1000">
                <a:solidFill>
                  <a:schemeClr val="dk1"/>
                </a:solidFill>
              </a:defRPr>
            </a:lvl7pPr>
            <a:lvl8pPr indent="-292100" lvl="7" marL="3657600">
              <a:spcBef>
                <a:spcPts val="800"/>
              </a:spcBef>
              <a:spcAft>
                <a:spcPts val="0"/>
              </a:spcAft>
              <a:buClr>
                <a:schemeClr val="dk1"/>
              </a:buClr>
              <a:buSzPts val="1000"/>
              <a:buChar char="○"/>
              <a:defRPr sz="1000">
                <a:solidFill>
                  <a:schemeClr val="dk1"/>
                </a:solidFill>
              </a:defRPr>
            </a:lvl8pPr>
            <a:lvl9pPr indent="-292100" lvl="8" marL="4114800">
              <a:spcBef>
                <a:spcPts val="800"/>
              </a:spcBef>
              <a:spcAft>
                <a:spcPts val="800"/>
              </a:spcAft>
              <a:buClr>
                <a:schemeClr val="dk1"/>
              </a:buClr>
              <a:buSzPts val="1000"/>
              <a:buChar char="■"/>
              <a:defRPr sz="1000">
                <a:solidFill>
                  <a:schemeClr val="dk1"/>
                </a:solidFill>
              </a:defRPr>
            </a:lvl9pPr>
          </a:lstStyle>
          <a:p/>
        </p:txBody>
      </p:sp>
      <p:sp>
        <p:nvSpPr>
          <p:cNvPr id="329" name="Google Shape;329;p24"/>
          <p:cNvSpPr txBox="1"/>
          <p:nvPr>
            <p:ph idx="27" type="body"/>
          </p:nvPr>
        </p:nvSpPr>
        <p:spPr>
          <a:xfrm>
            <a:off x="5223450" y="1826513"/>
            <a:ext cx="3289800" cy="9531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Char char="●"/>
              <a:defRPr sz="1000">
                <a:solidFill>
                  <a:schemeClr val="dk1"/>
                </a:solidFill>
              </a:defRPr>
            </a:lvl1pPr>
            <a:lvl2pPr indent="-292100" lvl="1" marL="914400">
              <a:spcBef>
                <a:spcPts val="800"/>
              </a:spcBef>
              <a:spcAft>
                <a:spcPts val="0"/>
              </a:spcAft>
              <a:buClr>
                <a:schemeClr val="dk1"/>
              </a:buClr>
              <a:buSzPts val="1000"/>
              <a:buChar char="○"/>
              <a:defRPr sz="1000">
                <a:solidFill>
                  <a:schemeClr val="dk1"/>
                </a:solidFill>
              </a:defRPr>
            </a:lvl2pPr>
            <a:lvl3pPr indent="-292100" lvl="2" marL="1371600">
              <a:spcBef>
                <a:spcPts val="800"/>
              </a:spcBef>
              <a:spcAft>
                <a:spcPts val="0"/>
              </a:spcAft>
              <a:buClr>
                <a:schemeClr val="dk1"/>
              </a:buClr>
              <a:buSzPts val="1000"/>
              <a:buChar char="■"/>
              <a:defRPr sz="1000">
                <a:solidFill>
                  <a:schemeClr val="dk1"/>
                </a:solidFill>
              </a:defRPr>
            </a:lvl3pPr>
            <a:lvl4pPr indent="-292100" lvl="3" marL="1828800">
              <a:spcBef>
                <a:spcPts val="800"/>
              </a:spcBef>
              <a:spcAft>
                <a:spcPts val="0"/>
              </a:spcAft>
              <a:buClr>
                <a:schemeClr val="dk1"/>
              </a:buClr>
              <a:buSzPts val="1000"/>
              <a:buChar char="●"/>
              <a:defRPr sz="1000">
                <a:solidFill>
                  <a:schemeClr val="dk1"/>
                </a:solidFill>
              </a:defRPr>
            </a:lvl4pPr>
            <a:lvl5pPr indent="-292100" lvl="4" marL="2286000">
              <a:spcBef>
                <a:spcPts val="800"/>
              </a:spcBef>
              <a:spcAft>
                <a:spcPts val="0"/>
              </a:spcAft>
              <a:buClr>
                <a:schemeClr val="dk1"/>
              </a:buClr>
              <a:buSzPts val="1000"/>
              <a:buChar char="○"/>
              <a:defRPr sz="1000">
                <a:solidFill>
                  <a:schemeClr val="dk1"/>
                </a:solidFill>
              </a:defRPr>
            </a:lvl5pPr>
            <a:lvl6pPr indent="-292100" lvl="5" marL="2743200">
              <a:spcBef>
                <a:spcPts val="800"/>
              </a:spcBef>
              <a:spcAft>
                <a:spcPts val="0"/>
              </a:spcAft>
              <a:buClr>
                <a:schemeClr val="dk1"/>
              </a:buClr>
              <a:buSzPts val="1000"/>
              <a:buChar char="■"/>
              <a:defRPr sz="1000">
                <a:solidFill>
                  <a:schemeClr val="dk1"/>
                </a:solidFill>
              </a:defRPr>
            </a:lvl6pPr>
            <a:lvl7pPr indent="-292100" lvl="6" marL="3200400">
              <a:spcBef>
                <a:spcPts val="800"/>
              </a:spcBef>
              <a:spcAft>
                <a:spcPts val="0"/>
              </a:spcAft>
              <a:buClr>
                <a:schemeClr val="dk1"/>
              </a:buClr>
              <a:buSzPts val="1000"/>
              <a:buChar char="●"/>
              <a:defRPr sz="1000">
                <a:solidFill>
                  <a:schemeClr val="dk1"/>
                </a:solidFill>
              </a:defRPr>
            </a:lvl7pPr>
            <a:lvl8pPr indent="-292100" lvl="7" marL="3657600">
              <a:spcBef>
                <a:spcPts val="800"/>
              </a:spcBef>
              <a:spcAft>
                <a:spcPts val="0"/>
              </a:spcAft>
              <a:buClr>
                <a:schemeClr val="dk1"/>
              </a:buClr>
              <a:buSzPts val="1000"/>
              <a:buChar char="○"/>
              <a:defRPr sz="1000">
                <a:solidFill>
                  <a:schemeClr val="dk1"/>
                </a:solidFill>
              </a:defRPr>
            </a:lvl8pPr>
            <a:lvl9pPr indent="-292100" lvl="8" marL="4114800">
              <a:spcBef>
                <a:spcPts val="800"/>
              </a:spcBef>
              <a:spcAft>
                <a:spcPts val="800"/>
              </a:spcAft>
              <a:buClr>
                <a:schemeClr val="dk1"/>
              </a:buClr>
              <a:buSzPts val="1000"/>
              <a:buChar char="■"/>
              <a:defRPr sz="1000">
                <a:solidFill>
                  <a:schemeClr val="dk1"/>
                </a:solidFill>
              </a:defRPr>
            </a:lvl9pPr>
          </a:lstStyle>
          <a:p/>
        </p:txBody>
      </p:sp>
    </p:spTree>
  </p:cSld>
  <p:clrMapOvr>
    <a:masterClrMapping/>
  </p:clrMapOvr>
  <p:extLst>
    <p:ext uri="{DCECCB84-F9BA-43D5-87BE-67443E8EF086}">
      <p15:sldGuideLst>
        <p15:guide id="1" pos="821">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deadline">
  <p:cSld name="BLANK_1_1_1_1_1_1_1_2">
    <p:bg>
      <p:bgPr>
        <a:solidFill>
          <a:schemeClr val="lt2"/>
        </a:solidFill>
      </p:bgPr>
    </p:bg>
    <p:spTree>
      <p:nvGrpSpPr>
        <p:cNvPr id="330" name="Shape 330"/>
        <p:cNvGrpSpPr/>
        <p:nvPr/>
      </p:nvGrpSpPr>
      <p:grpSpPr>
        <a:xfrm>
          <a:off x="0" y="0"/>
          <a:ext cx="0" cy="0"/>
          <a:chOff x="0" y="0"/>
          <a:chExt cx="0" cy="0"/>
        </a:xfrm>
      </p:grpSpPr>
      <p:sp>
        <p:nvSpPr>
          <p:cNvPr id="331" name="Google Shape;331;p25"/>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332" name="Google Shape;332;p25"/>
          <p:cNvSpPr txBox="1"/>
          <p:nvPr>
            <p:ph type="title"/>
          </p:nvPr>
        </p:nvSpPr>
        <p:spPr>
          <a:xfrm flipH="1">
            <a:off x="1046169" y="666261"/>
            <a:ext cx="75765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cxnSp>
        <p:nvCxnSpPr>
          <p:cNvPr id="333" name="Google Shape;333;p25"/>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334" name="Google Shape;334;p25"/>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335" name="Google Shape;335;p25"/>
          <p:cNvSpPr txBox="1"/>
          <p:nvPr>
            <p:ph idx="2" type="subTitle"/>
          </p:nvPr>
        </p:nvSpPr>
        <p:spPr>
          <a:xfrm>
            <a:off x="10421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336" name="Google Shape;336;p25"/>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SzPts val="800"/>
              <a:buFont typeface="Inter"/>
              <a:buNone/>
              <a:defRPr sz="800"/>
            </a:lvl1pPr>
            <a:lvl2pPr lvl="1" algn="r">
              <a:spcBef>
                <a:spcPts val="0"/>
              </a:spcBef>
              <a:spcAft>
                <a:spcPts val="0"/>
              </a:spcAft>
              <a:buSzPts val="800"/>
              <a:buFont typeface="Inter"/>
              <a:buNone/>
              <a:defRPr sz="800"/>
            </a:lvl2pPr>
            <a:lvl3pPr lvl="2" algn="r">
              <a:spcBef>
                <a:spcPts val="0"/>
              </a:spcBef>
              <a:spcAft>
                <a:spcPts val="0"/>
              </a:spcAft>
              <a:buSzPts val="800"/>
              <a:buFont typeface="Inter"/>
              <a:buNone/>
              <a:defRPr sz="800"/>
            </a:lvl3pPr>
            <a:lvl4pPr lvl="3" algn="r">
              <a:spcBef>
                <a:spcPts val="0"/>
              </a:spcBef>
              <a:spcAft>
                <a:spcPts val="0"/>
              </a:spcAft>
              <a:buSzPts val="800"/>
              <a:buFont typeface="Inter"/>
              <a:buNone/>
              <a:defRPr sz="800"/>
            </a:lvl4pPr>
            <a:lvl5pPr lvl="4" algn="r">
              <a:spcBef>
                <a:spcPts val="0"/>
              </a:spcBef>
              <a:spcAft>
                <a:spcPts val="0"/>
              </a:spcAft>
              <a:buSzPts val="800"/>
              <a:buFont typeface="Inter"/>
              <a:buNone/>
              <a:defRPr sz="800"/>
            </a:lvl5pPr>
            <a:lvl6pPr lvl="5" algn="r">
              <a:spcBef>
                <a:spcPts val="0"/>
              </a:spcBef>
              <a:spcAft>
                <a:spcPts val="0"/>
              </a:spcAft>
              <a:buSzPts val="800"/>
              <a:buFont typeface="Inter"/>
              <a:buNone/>
              <a:defRPr sz="800"/>
            </a:lvl6pPr>
            <a:lvl7pPr lvl="6" algn="r">
              <a:spcBef>
                <a:spcPts val="0"/>
              </a:spcBef>
              <a:spcAft>
                <a:spcPts val="0"/>
              </a:spcAft>
              <a:buSzPts val="800"/>
              <a:buFont typeface="Inter"/>
              <a:buNone/>
              <a:defRPr sz="800"/>
            </a:lvl7pPr>
            <a:lvl8pPr lvl="7" algn="r">
              <a:spcBef>
                <a:spcPts val="0"/>
              </a:spcBef>
              <a:spcAft>
                <a:spcPts val="0"/>
              </a:spcAft>
              <a:buSzPts val="800"/>
              <a:buFont typeface="Inter"/>
              <a:buNone/>
              <a:defRPr sz="800"/>
            </a:lvl8pPr>
            <a:lvl9pPr lvl="8" algn="r">
              <a:spcBef>
                <a:spcPts val="0"/>
              </a:spcBef>
              <a:spcAft>
                <a:spcPts val="0"/>
              </a:spcAft>
              <a:buSzPts val="800"/>
              <a:buFont typeface="Inter"/>
              <a:buNone/>
              <a:defRPr sz="800"/>
            </a:lvl9pPr>
          </a:lstStyle>
          <a:p/>
        </p:txBody>
      </p:sp>
      <p:sp>
        <p:nvSpPr>
          <p:cNvPr id="337" name="Google Shape;337;p25"/>
          <p:cNvSpPr txBox="1"/>
          <p:nvPr>
            <p:ph idx="4" type="body"/>
          </p:nvPr>
        </p:nvSpPr>
        <p:spPr>
          <a:xfrm>
            <a:off x="1285875" y="1558900"/>
            <a:ext cx="2803800" cy="2499000"/>
          </a:xfrm>
          <a:prstGeom prst="rect">
            <a:avLst/>
          </a:prstGeom>
        </p:spPr>
        <p:txBody>
          <a:bodyPr anchorCtr="0" anchor="t" bIns="91425" lIns="0" spcFirstLastPara="1" rIns="0" wrap="square" tIns="0">
            <a:spAutoFit/>
          </a:bodyPr>
          <a:lstStyle>
            <a:lvl1pPr indent="-292100" lvl="0" marL="457200">
              <a:spcBef>
                <a:spcPts val="0"/>
              </a:spcBef>
              <a:spcAft>
                <a:spcPts val="0"/>
              </a:spcAft>
              <a:buSzPts val="1000"/>
              <a:buChar char="●"/>
              <a:defRPr sz="1000"/>
            </a:lvl1pPr>
            <a:lvl2pPr indent="-292100" lvl="1" marL="914400">
              <a:spcBef>
                <a:spcPts val="800"/>
              </a:spcBef>
              <a:spcAft>
                <a:spcPts val="0"/>
              </a:spcAft>
              <a:buSzPts val="1000"/>
              <a:buChar char="○"/>
              <a:defRPr sz="1000"/>
            </a:lvl2pPr>
            <a:lvl3pPr indent="-292100" lvl="2" marL="1371600">
              <a:spcBef>
                <a:spcPts val="800"/>
              </a:spcBef>
              <a:spcAft>
                <a:spcPts val="0"/>
              </a:spcAft>
              <a:buSzPts val="1000"/>
              <a:buChar char="■"/>
              <a:defRPr sz="1000"/>
            </a:lvl3pPr>
            <a:lvl4pPr indent="-292100" lvl="3" marL="1828800">
              <a:spcBef>
                <a:spcPts val="800"/>
              </a:spcBef>
              <a:spcAft>
                <a:spcPts val="0"/>
              </a:spcAft>
              <a:buSzPts val="1000"/>
              <a:buChar char="●"/>
              <a:defRPr sz="1000"/>
            </a:lvl4pPr>
            <a:lvl5pPr indent="-292100" lvl="4" marL="2286000">
              <a:spcBef>
                <a:spcPts val="800"/>
              </a:spcBef>
              <a:spcAft>
                <a:spcPts val="0"/>
              </a:spcAft>
              <a:buSzPts val="1000"/>
              <a:buChar char="○"/>
              <a:defRPr sz="1000"/>
            </a:lvl5pPr>
            <a:lvl6pPr indent="-292100" lvl="5" marL="2743200">
              <a:spcBef>
                <a:spcPts val="800"/>
              </a:spcBef>
              <a:spcAft>
                <a:spcPts val="0"/>
              </a:spcAft>
              <a:buSzPts val="1000"/>
              <a:buChar char="■"/>
              <a:defRPr sz="1000"/>
            </a:lvl6pPr>
            <a:lvl7pPr indent="-292100" lvl="6" marL="3200400">
              <a:spcBef>
                <a:spcPts val="800"/>
              </a:spcBef>
              <a:spcAft>
                <a:spcPts val="0"/>
              </a:spcAft>
              <a:buSzPts val="1000"/>
              <a:buChar char="●"/>
              <a:defRPr sz="1000"/>
            </a:lvl7pPr>
            <a:lvl8pPr indent="-292100" lvl="7" marL="3657600">
              <a:spcBef>
                <a:spcPts val="800"/>
              </a:spcBef>
              <a:spcAft>
                <a:spcPts val="0"/>
              </a:spcAft>
              <a:buSzPts val="1000"/>
              <a:buChar char="○"/>
              <a:defRPr sz="1000"/>
            </a:lvl8pPr>
            <a:lvl9pPr indent="-292100" lvl="8" marL="4114800">
              <a:spcBef>
                <a:spcPts val="800"/>
              </a:spcBef>
              <a:spcAft>
                <a:spcPts val="800"/>
              </a:spcAft>
              <a:buSzPts val="1000"/>
              <a:buChar char="■"/>
              <a:defRPr sz="1000"/>
            </a:lvl9pPr>
          </a:lstStyle>
          <a:p/>
        </p:txBody>
      </p:sp>
      <p:sp>
        <p:nvSpPr>
          <p:cNvPr id="338" name="Google Shape;338;p25"/>
          <p:cNvSpPr txBox="1"/>
          <p:nvPr>
            <p:ph idx="5" type="subTitle"/>
          </p:nvPr>
        </p:nvSpPr>
        <p:spPr>
          <a:xfrm>
            <a:off x="5196350" y="1462025"/>
            <a:ext cx="2307600" cy="202500"/>
          </a:xfrm>
          <a:prstGeom prst="rect">
            <a:avLst/>
          </a:prstGeom>
        </p:spPr>
        <p:txBody>
          <a:bodyPr anchorCtr="0" anchor="t" bIns="0" lIns="0" spcFirstLastPara="1" rIns="0" wrap="square" tIns="0">
            <a:spAutoFit/>
          </a:bodyPr>
          <a:lstStyle>
            <a:lvl1pPr lvl="0">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800"/>
              </a:spcBef>
              <a:spcAft>
                <a:spcPts val="0"/>
              </a:spcAft>
              <a:buClr>
                <a:schemeClr val="accent1"/>
              </a:buClr>
              <a:buSzPts val="1200"/>
              <a:buNone/>
              <a:defRPr>
                <a:solidFill>
                  <a:schemeClr val="accent1"/>
                </a:solidFill>
              </a:defRPr>
            </a:lvl2pPr>
            <a:lvl3pPr lvl="2">
              <a:spcBef>
                <a:spcPts val="800"/>
              </a:spcBef>
              <a:spcAft>
                <a:spcPts val="0"/>
              </a:spcAft>
              <a:buClr>
                <a:schemeClr val="accent1"/>
              </a:buClr>
              <a:buSzPts val="1200"/>
              <a:buNone/>
              <a:defRPr>
                <a:solidFill>
                  <a:schemeClr val="accent1"/>
                </a:solidFill>
              </a:defRPr>
            </a:lvl3pPr>
            <a:lvl4pPr lvl="3">
              <a:spcBef>
                <a:spcPts val="800"/>
              </a:spcBef>
              <a:spcAft>
                <a:spcPts val="0"/>
              </a:spcAft>
              <a:buClr>
                <a:schemeClr val="accent1"/>
              </a:buClr>
              <a:buSzPts val="1200"/>
              <a:buNone/>
              <a:defRPr>
                <a:solidFill>
                  <a:schemeClr val="accent1"/>
                </a:solidFill>
              </a:defRPr>
            </a:lvl4pPr>
            <a:lvl5pPr lvl="4">
              <a:spcBef>
                <a:spcPts val="800"/>
              </a:spcBef>
              <a:spcAft>
                <a:spcPts val="0"/>
              </a:spcAft>
              <a:buClr>
                <a:schemeClr val="accent1"/>
              </a:buClr>
              <a:buSzPts val="1200"/>
              <a:buNone/>
              <a:defRPr>
                <a:solidFill>
                  <a:schemeClr val="accent1"/>
                </a:solidFill>
              </a:defRPr>
            </a:lvl5pPr>
            <a:lvl6pPr lvl="5">
              <a:spcBef>
                <a:spcPts val="800"/>
              </a:spcBef>
              <a:spcAft>
                <a:spcPts val="0"/>
              </a:spcAft>
              <a:buClr>
                <a:schemeClr val="accent1"/>
              </a:buClr>
              <a:buSzPts val="1200"/>
              <a:buNone/>
              <a:defRPr>
                <a:solidFill>
                  <a:schemeClr val="accent1"/>
                </a:solidFill>
              </a:defRPr>
            </a:lvl6pPr>
            <a:lvl7pPr lvl="6">
              <a:spcBef>
                <a:spcPts val="800"/>
              </a:spcBef>
              <a:spcAft>
                <a:spcPts val="0"/>
              </a:spcAft>
              <a:buClr>
                <a:schemeClr val="accent1"/>
              </a:buClr>
              <a:buSzPts val="1200"/>
              <a:buNone/>
              <a:defRPr>
                <a:solidFill>
                  <a:schemeClr val="accent1"/>
                </a:solidFill>
              </a:defRPr>
            </a:lvl7pPr>
            <a:lvl8pPr lvl="7">
              <a:spcBef>
                <a:spcPts val="800"/>
              </a:spcBef>
              <a:spcAft>
                <a:spcPts val="0"/>
              </a:spcAft>
              <a:buClr>
                <a:schemeClr val="accent1"/>
              </a:buClr>
              <a:buSzPts val="1200"/>
              <a:buNone/>
              <a:defRPr>
                <a:solidFill>
                  <a:schemeClr val="accent1"/>
                </a:solidFill>
              </a:defRPr>
            </a:lvl8pPr>
            <a:lvl9pPr lvl="8">
              <a:spcBef>
                <a:spcPts val="800"/>
              </a:spcBef>
              <a:spcAft>
                <a:spcPts val="800"/>
              </a:spcAft>
              <a:buClr>
                <a:schemeClr val="accent1"/>
              </a:buClr>
              <a:buSzPts val="1200"/>
              <a:buNone/>
              <a:defRPr>
                <a:solidFill>
                  <a:schemeClr val="accent1"/>
                </a:solidFill>
              </a:defRPr>
            </a:lvl9pPr>
          </a:lstStyle>
          <a:p/>
        </p:txBody>
      </p:sp>
      <p:sp>
        <p:nvSpPr>
          <p:cNvPr id="339" name="Google Shape;339;p25"/>
          <p:cNvSpPr txBox="1"/>
          <p:nvPr>
            <p:ph idx="6" type="subTitle"/>
          </p:nvPr>
        </p:nvSpPr>
        <p:spPr>
          <a:xfrm>
            <a:off x="5196350" y="1991175"/>
            <a:ext cx="1109700" cy="202500"/>
          </a:xfrm>
          <a:prstGeom prst="rect">
            <a:avLst/>
          </a:prstGeom>
        </p:spPr>
        <p:txBody>
          <a:bodyPr anchorCtr="0" anchor="ctr" bIns="0" lIns="0" spcFirstLastPara="1" rIns="0" wrap="square" tIns="0">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40" name="Google Shape;340;p25"/>
          <p:cNvSpPr txBox="1"/>
          <p:nvPr>
            <p:ph idx="7" type="subTitle"/>
          </p:nvPr>
        </p:nvSpPr>
        <p:spPr>
          <a:xfrm>
            <a:off x="5196350" y="2700175"/>
            <a:ext cx="1109700" cy="202500"/>
          </a:xfrm>
          <a:prstGeom prst="rect">
            <a:avLst/>
          </a:prstGeom>
        </p:spPr>
        <p:txBody>
          <a:bodyPr anchorCtr="0" anchor="ctr" bIns="0" lIns="0" spcFirstLastPara="1" rIns="0" wrap="square" tIns="0">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41" name="Google Shape;341;p25"/>
          <p:cNvSpPr txBox="1"/>
          <p:nvPr>
            <p:ph idx="8" type="subTitle"/>
          </p:nvPr>
        </p:nvSpPr>
        <p:spPr>
          <a:xfrm>
            <a:off x="5196350" y="3520225"/>
            <a:ext cx="1109700" cy="202500"/>
          </a:xfrm>
          <a:prstGeom prst="rect">
            <a:avLst/>
          </a:prstGeom>
        </p:spPr>
        <p:txBody>
          <a:bodyPr anchorCtr="0" anchor="ctr" bIns="0" lIns="0" spcFirstLastPara="1" rIns="0" wrap="square" tIns="0">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42" name="Google Shape;342;p25"/>
          <p:cNvSpPr txBox="1"/>
          <p:nvPr>
            <p:ph idx="9" type="subTitle"/>
          </p:nvPr>
        </p:nvSpPr>
        <p:spPr>
          <a:xfrm>
            <a:off x="5196350" y="4264075"/>
            <a:ext cx="1109700" cy="202500"/>
          </a:xfrm>
          <a:prstGeom prst="rect">
            <a:avLst/>
          </a:prstGeom>
        </p:spPr>
        <p:txBody>
          <a:bodyPr anchorCtr="0" anchor="ctr" bIns="0" lIns="0" spcFirstLastPara="1" rIns="0" wrap="square" tIns="0">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800"/>
              </a:spcBef>
              <a:spcAft>
                <a:spcPts val="0"/>
              </a:spcAft>
              <a:buSzPts val="1200"/>
              <a:buNone/>
              <a:defRPr/>
            </a:lvl2pPr>
            <a:lvl3pPr lvl="2">
              <a:spcBef>
                <a:spcPts val="800"/>
              </a:spcBef>
              <a:spcAft>
                <a:spcPts val="0"/>
              </a:spcAft>
              <a:buSzPts val="1200"/>
              <a:buNone/>
              <a:defRPr/>
            </a:lvl3pPr>
            <a:lvl4pPr lvl="3">
              <a:spcBef>
                <a:spcPts val="800"/>
              </a:spcBef>
              <a:spcAft>
                <a:spcPts val="0"/>
              </a:spcAft>
              <a:buSzPts val="1200"/>
              <a:buNone/>
              <a:defRPr/>
            </a:lvl4pPr>
            <a:lvl5pPr lvl="4">
              <a:spcBef>
                <a:spcPts val="800"/>
              </a:spcBef>
              <a:spcAft>
                <a:spcPts val="0"/>
              </a:spcAft>
              <a:buSzPts val="1200"/>
              <a:buNone/>
              <a:defRPr/>
            </a:lvl5pPr>
            <a:lvl6pPr lvl="5">
              <a:spcBef>
                <a:spcPts val="800"/>
              </a:spcBef>
              <a:spcAft>
                <a:spcPts val="0"/>
              </a:spcAft>
              <a:buSzPts val="1200"/>
              <a:buNone/>
              <a:defRPr/>
            </a:lvl6pPr>
            <a:lvl7pPr lvl="6">
              <a:spcBef>
                <a:spcPts val="800"/>
              </a:spcBef>
              <a:spcAft>
                <a:spcPts val="0"/>
              </a:spcAft>
              <a:buSzPts val="1200"/>
              <a:buNone/>
              <a:defRPr/>
            </a:lvl7pPr>
            <a:lvl8pPr lvl="7">
              <a:spcBef>
                <a:spcPts val="800"/>
              </a:spcBef>
              <a:spcAft>
                <a:spcPts val="0"/>
              </a:spcAft>
              <a:buSzPts val="1200"/>
              <a:buNone/>
              <a:defRPr/>
            </a:lvl8pPr>
            <a:lvl9pPr lvl="8">
              <a:spcBef>
                <a:spcPts val="800"/>
              </a:spcBef>
              <a:spcAft>
                <a:spcPts val="800"/>
              </a:spcAft>
              <a:buSzPts val="1200"/>
              <a:buNone/>
              <a:defRPr/>
            </a:lvl9pPr>
          </a:lstStyle>
          <a:p/>
        </p:txBody>
      </p:sp>
      <p:sp>
        <p:nvSpPr>
          <p:cNvPr id="343" name="Google Shape;343;p25"/>
          <p:cNvSpPr txBox="1"/>
          <p:nvPr>
            <p:ph idx="13" type="body"/>
          </p:nvPr>
        </p:nvSpPr>
        <p:spPr>
          <a:xfrm>
            <a:off x="6165050" y="1845825"/>
            <a:ext cx="2642400" cy="493200"/>
          </a:xfrm>
          <a:prstGeom prst="rect">
            <a:avLst/>
          </a:prstGeom>
        </p:spPr>
        <p:txBody>
          <a:bodyPr anchorCtr="0" anchor="ctr"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800"/>
              </a:spcBef>
              <a:spcAft>
                <a:spcPts val="0"/>
              </a:spcAft>
              <a:buSzPts val="1000"/>
              <a:buChar char="○"/>
              <a:defRPr sz="1000"/>
            </a:lvl2pPr>
            <a:lvl3pPr indent="-292100" lvl="2" marL="1371600">
              <a:lnSpc>
                <a:spcPct val="100000"/>
              </a:lnSpc>
              <a:spcBef>
                <a:spcPts val="800"/>
              </a:spcBef>
              <a:spcAft>
                <a:spcPts val="0"/>
              </a:spcAft>
              <a:buSzPts val="1000"/>
              <a:buChar char="■"/>
              <a:defRPr sz="1000"/>
            </a:lvl3pPr>
            <a:lvl4pPr indent="-292100" lvl="3" marL="1828800">
              <a:lnSpc>
                <a:spcPct val="100000"/>
              </a:lnSpc>
              <a:spcBef>
                <a:spcPts val="800"/>
              </a:spcBef>
              <a:spcAft>
                <a:spcPts val="0"/>
              </a:spcAft>
              <a:buSzPts val="1000"/>
              <a:buChar char="●"/>
              <a:defRPr sz="1000"/>
            </a:lvl4pPr>
            <a:lvl5pPr indent="-292100" lvl="4" marL="2286000">
              <a:lnSpc>
                <a:spcPct val="100000"/>
              </a:lnSpc>
              <a:spcBef>
                <a:spcPts val="800"/>
              </a:spcBef>
              <a:spcAft>
                <a:spcPts val="0"/>
              </a:spcAft>
              <a:buSzPts val="1000"/>
              <a:buChar char="○"/>
              <a:defRPr sz="1000"/>
            </a:lvl5pPr>
            <a:lvl6pPr indent="-292100" lvl="5" marL="2743200">
              <a:lnSpc>
                <a:spcPct val="100000"/>
              </a:lnSpc>
              <a:spcBef>
                <a:spcPts val="800"/>
              </a:spcBef>
              <a:spcAft>
                <a:spcPts val="0"/>
              </a:spcAft>
              <a:buSzPts val="1000"/>
              <a:buChar char="■"/>
              <a:defRPr sz="1000"/>
            </a:lvl6pPr>
            <a:lvl7pPr indent="-292100" lvl="6" marL="3200400">
              <a:lnSpc>
                <a:spcPct val="100000"/>
              </a:lnSpc>
              <a:spcBef>
                <a:spcPts val="800"/>
              </a:spcBef>
              <a:spcAft>
                <a:spcPts val="0"/>
              </a:spcAft>
              <a:buSzPts val="1000"/>
              <a:buChar char="●"/>
              <a:defRPr sz="1000"/>
            </a:lvl7pPr>
            <a:lvl8pPr indent="-292100" lvl="7" marL="3657600">
              <a:lnSpc>
                <a:spcPct val="100000"/>
              </a:lnSpc>
              <a:spcBef>
                <a:spcPts val="800"/>
              </a:spcBef>
              <a:spcAft>
                <a:spcPts val="0"/>
              </a:spcAft>
              <a:buSzPts val="1000"/>
              <a:buChar char="○"/>
              <a:defRPr sz="1000"/>
            </a:lvl8pPr>
            <a:lvl9pPr indent="-292100" lvl="8" marL="4114800">
              <a:lnSpc>
                <a:spcPct val="100000"/>
              </a:lnSpc>
              <a:spcBef>
                <a:spcPts val="800"/>
              </a:spcBef>
              <a:spcAft>
                <a:spcPts val="800"/>
              </a:spcAft>
              <a:buSzPts val="1000"/>
              <a:buChar char="■"/>
              <a:defRPr sz="1000"/>
            </a:lvl9pPr>
          </a:lstStyle>
          <a:p/>
        </p:txBody>
      </p:sp>
      <p:sp>
        <p:nvSpPr>
          <p:cNvPr id="344" name="Google Shape;344;p25"/>
          <p:cNvSpPr txBox="1"/>
          <p:nvPr>
            <p:ph idx="14" type="body"/>
          </p:nvPr>
        </p:nvSpPr>
        <p:spPr>
          <a:xfrm>
            <a:off x="6165050" y="2631025"/>
            <a:ext cx="2642400" cy="493200"/>
          </a:xfrm>
          <a:prstGeom prst="rect">
            <a:avLst/>
          </a:prstGeom>
        </p:spPr>
        <p:txBody>
          <a:bodyPr anchorCtr="0" anchor="ctr"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800"/>
              </a:spcBef>
              <a:spcAft>
                <a:spcPts val="0"/>
              </a:spcAft>
              <a:buSzPts val="1000"/>
              <a:buChar char="○"/>
              <a:defRPr sz="1000"/>
            </a:lvl2pPr>
            <a:lvl3pPr indent="-292100" lvl="2" marL="1371600">
              <a:lnSpc>
                <a:spcPct val="100000"/>
              </a:lnSpc>
              <a:spcBef>
                <a:spcPts val="800"/>
              </a:spcBef>
              <a:spcAft>
                <a:spcPts val="0"/>
              </a:spcAft>
              <a:buSzPts val="1000"/>
              <a:buChar char="■"/>
              <a:defRPr sz="1000"/>
            </a:lvl3pPr>
            <a:lvl4pPr indent="-292100" lvl="3" marL="1828800">
              <a:lnSpc>
                <a:spcPct val="100000"/>
              </a:lnSpc>
              <a:spcBef>
                <a:spcPts val="800"/>
              </a:spcBef>
              <a:spcAft>
                <a:spcPts val="0"/>
              </a:spcAft>
              <a:buSzPts val="1000"/>
              <a:buChar char="●"/>
              <a:defRPr sz="1000"/>
            </a:lvl4pPr>
            <a:lvl5pPr indent="-292100" lvl="4" marL="2286000">
              <a:lnSpc>
                <a:spcPct val="100000"/>
              </a:lnSpc>
              <a:spcBef>
                <a:spcPts val="800"/>
              </a:spcBef>
              <a:spcAft>
                <a:spcPts val="0"/>
              </a:spcAft>
              <a:buSzPts val="1000"/>
              <a:buChar char="○"/>
              <a:defRPr sz="1000"/>
            </a:lvl5pPr>
            <a:lvl6pPr indent="-292100" lvl="5" marL="2743200">
              <a:lnSpc>
                <a:spcPct val="100000"/>
              </a:lnSpc>
              <a:spcBef>
                <a:spcPts val="800"/>
              </a:spcBef>
              <a:spcAft>
                <a:spcPts val="0"/>
              </a:spcAft>
              <a:buSzPts val="1000"/>
              <a:buChar char="■"/>
              <a:defRPr sz="1000"/>
            </a:lvl6pPr>
            <a:lvl7pPr indent="-292100" lvl="6" marL="3200400">
              <a:lnSpc>
                <a:spcPct val="100000"/>
              </a:lnSpc>
              <a:spcBef>
                <a:spcPts val="800"/>
              </a:spcBef>
              <a:spcAft>
                <a:spcPts val="0"/>
              </a:spcAft>
              <a:buSzPts val="1000"/>
              <a:buChar char="●"/>
              <a:defRPr sz="1000"/>
            </a:lvl7pPr>
            <a:lvl8pPr indent="-292100" lvl="7" marL="3657600">
              <a:lnSpc>
                <a:spcPct val="100000"/>
              </a:lnSpc>
              <a:spcBef>
                <a:spcPts val="800"/>
              </a:spcBef>
              <a:spcAft>
                <a:spcPts val="0"/>
              </a:spcAft>
              <a:buSzPts val="1000"/>
              <a:buChar char="○"/>
              <a:defRPr sz="1000"/>
            </a:lvl8pPr>
            <a:lvl9pPr indent="-292100" lvl="8" marL="4114800">
              <a:lnSpc>
                <a:spcPct val="100000"/>
              </a:lnSpc>
              <a:spcBef>
                <a:spcPts val="800"/>
              </a:spcBef>
              <a:spcAft>
                <a:spcPts val="800"/>
              </a:spcAft>
              <a:buSzPts val="1000"/>
              <a:buChar char="■"/>
              <a:defRPr sz="1000"/>
            </a:lvl9pPr>
          </a:lstStyle>
          <a:p/>
        </p:txBody>
      </p:sp>
      <p:sp>
        <p:nvSpPr>
          <p:cNvPr id="345" name="Google Shape;345;p25"/>
          <p:cNvSpPr txBox="1"/>
          <p:nvPr>
            <p:ph idx="15" type="body"/>
          </p:nvPr>
        </p:nvSpPr>
        <p:spPr>
          <a:xfrm>
            <a:off x="6165050" y="3374875"/>
            <a:ext cx="2642400" cy="493200"/>
          </a:xfrm>
          <a:prstGeom prst="rect">
            <a:avLst/>
          </a:prstGeom>
        </p:spPr>
        <p:txBody>
          <a:bodyPr anchorCtr="0" anchor="ctr"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800"/>
              </a:spcBef>
              <a:spcAft>
                <a:spcPts val="0"/>
              </a:spcAft>
              <a:buSzPts val="1000"/>
              <a:buChar char="○"/>
              <a:defRPr sz="1000"/>
            </a:lvl2pPr>
            <a:lvl3pPr indent="-292100" lvl="2" marL="1371600">
              <a:lnSpc>
                <a:spcPct val="100000"/>
              </a:lnSpc>
              <a:spcBef>
                <a:spcPts val="800"/>
              </a:spcBef>
              <a:spcAft>
                <a:spcPts val="0"/>
              </a:spcAft>
              <a:buSzPts val="1000"/>
              <a:buChar char="■"/>
              <a:defRPr sz="1000"/>
            </a:lvl3pPr>
            <a:lvl4pPr indent="-292100" lvl="3" marL="1828800">
              <a:lnSpc>
                <a:spcPct val="100000"/>
              </a:lnSpc>
              <a:spcBef>
                <a:spcPts val="800"/>
              </a:spcBef>
              <a:spcAft>
                <a:spcPts val="0"/>
              </a:spcAft>
              <a:buSzPts val="1000"/>
              <a:buChar char="●"/>
              <a:defRPr sz="1000"/>
            </a:lvl4pPr>
            <a:lvl5pPr indent="-292100" lvl="4" marL="2286000">
              <a:lnSpc>
                <a:spcPct val="100000"/>
              </a:lnSpc>
              <a:spcBef>
                <a:spcPts val="800"/>
              </a:spcBef>
              <a:spcAft>
                <a:spcPts val="0"/>
              </a:spcAft>
              <a:buSzPts val="1000"/>
              <a:buChar char="○"/>
              <a:defRPr sz="1000"/>
            </a:lvl5pPr>
            <a:lvl6pPr indent="-292100" lvl="5" marL="2743200">
              <a:lnSpc>
                <a:spcPct val="100000"/>
              </a:lnSpc>
              <a:spcBef>
                <a:spcPts val="800"/>
              </a:spcBef>
              <a:spcAft>
                <a:spcPts val="0"/>
              </a:spcAft>
              <a:buSzPts val="1000"/>
              <a:buChar char="■"/>
              <a:defRPr sz="1000"/>
            </a:lvl6pPr>
            <a:lvl7pPr indent="-292100" lvl="6" marL="3200400">
              <a:lnSpc>
                <a:spcPct val="100000"/>
              </a:lnSpc>
              <a:spcBef>
                <a:spcPts val="800"/>
              </a:spcBef>
              <a:spcAft>
                <a:spcPts val="0"/>
              </a:spcAft>
              <a:buSzPts val="1000"/>
              <a:buChar char="●"/>
              <a:defRPr sz="1000"/>
            </a:lvl7pPr>
            <a:lvl8pPr indent="-292100" lvl="7" marL="3657600">
              <a:lnSpc>
                <a:spcPct val="100000"/>
              </a:lnSpc>
              <a:spcBef>
                <a:spcPts val="800"/>
              </a:spcBef>
              <a:spcAft>
                <a:spcPts val="0"/>
              </a:spcAft>
              <a:buSzPts val="1000"/>
              <a:buChar char="○"/>
              <a:defRPr sz="1000"/>
            </a:lvl8pPr>
            <a:lvl9pPr indent="-292100" lvl="8" marL="4114800">
              <a:lnSpc>
                <a:spcPct val="100000"/>
              </a:lnSpc>
              <a:spcBef>
                <a:spcPts val="800"/>
              </a:spcBef>
              <a:spcAft>
                <a:spcPts val="800"/>
              </a:spcAft>
              <a:buSzPts val="1000"/>
              <a:buChar char="■"/>
              <a:defRPr sz="1000"/>
            </a:lvl9pPr>
          </a:lstStyle>
          <a:p/>
        </p:txBody>
      </p:sp>
      <p:sp>
        <p:nvSpPr>
          <p:cNvPr id="346" name="Google Shape;346;p25"/>
          <p:cNvSpPr txBox="1"/>
          <p:nvPr>
            <p:ph idx="16" type="body"/>
          </p:nvPr>
        </p:nvSpPr>
        <p:spPr>
          <a:xfrm>
            <a:off x="6165050" y="4118725"/>
            <a:ext cx="2642400" cy="493200"/>
          </a:xfrm>
          <a:prstGeom prst="rect">
            <a:avLst/>
          </a:prstGeom>
        </p:spPr>
        <p:txBody>
          <a:bodyPr anchorCtr="0" anchor="ctr" bIns="0" lIns="0" spcFirstLastPara="1" rIns="0" wrap="square" tIns="0">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800"/>
              </a:spcBef>
              <a:spcAft>
                <a:spcPts val="0"/>
              </a:spcAft>
              <a:buSzPts val="1000"/>
              <a:buChar char="○"/>
              <a:defRPr sz="1000"/>
            </a:lvl2pPr>
            <a:lvl3pPr indent="-292100" lvl="2" marL="1371600">
              <a:lnSpc>
                <a:spcPct val="100000"/>
              </a:lnSpc>
              <a:spcBef>
                <a:spcPts val="800"/>
              </a:spcBef>
              <a:spcAft>
                <a:spcPts val="0"/>
              </a:spcAft>
              <a:buSzPts val="1000"/>
              <a:buChar char="■"/>
              <a:defRPr sz="1000"/>
            </a:lvl3pPr>
            <a:lvl4pPr indent="-292100" lvl="3" marL="1828800">
              <a:lnSpc>
                <a:spcPct val="100000"/>
              </a:lnSpc>
              <a:spcBef>
                <a:spcPts val="800"/>
              </a:spcBef>
              <a:spcAft>
                <a:spcPts val="0"/>
              </a:spcAft>
              <a:buSzPts val="1000"/>
              <a:buChar char="●"/>
              <a:defRPr sz="1000"/>
            </a:lvl4pPr>
            <a:lvl5pPr indent="-292100" lvl="4" marL="2286000">
              <a:lnSpc>
                <a:spcPct val="100000"/>
              </a:lnSpc>
              <a:spcBef>
                <a:spcPts val="800"/>
              </a:spcBef>
              <a:spcAft>
                <a:spcPts val="0"/>
              </a:spcAft>
              <a:buSzPts val="1000"/>
              <a:buChar char="○"/>
              <a:defRPr sz="1000"/>
            </a:lvl5pPr>
            <a:lvl6pPr indent="-292100" lvl="5" marL="2743200">
              <a:lnSpc>
                <a:spcPct val="100000"/>
              </a:lnSpc>
              <a:spcBef>
                <a:spcPts val="800"/>
              </a:spcBef>
              <a:spcAft>
                <a:spcPts val="0"/>
              </a:spcAft>
              <a:buSzPts val="1000"/>
              <a:buChar char="■"/>
              <a:defRPr sz="1000"/>
            </a:lvl6pPr>
            <a:lvl7pPr indent="-292100" lvl="6" marL="3200400">
              <a:lnSpc>
                <a:spcPct val="100000"/>
              </a:lnSpc>
              <a:spcBef>
                <a:spcPts val="800"/>
              </a:spcBef>
              <a:spcAft>
                <a:spcPts val="0"/>
              </a:spcAft>
              <a:buSzPts val="1000"/>
              <a:buChar char="●"/>
              <a:defRPr sz="1000"/>
            </a:lvl7pPr>
            <a:lvl8pPr indent="-292100" lvl="7" marL="3657600">
              <a:lnSpc>
                <a:spcPct val="100000"/>
              </a:lnSpc>
              <a:spcBef>
                <a:spcPts val="800"/>
              </a:spcBef>
              <a:spcAft>
                <a:spcPts val="0"/>
              </a:spcAft>
              <a:buSzPts val="1000"/>
              <a:buChar char="○"/>
              <a:defRPr sz="1000"/>
            </a:lvl8pPr>
            <a:lvl9pPr indent="-292100" lvl="8" marL="4114800">
              <a:lnSpc>
                <a:spcPct val="100000"/>
              </a:lnSpc>
              <a:spcBef>
                <a:spcPts val="800"/>
              </a:spcBef>
              <a:spcAft>
                <a:spcPts val="800"/>
              </a:spcAft>
              <a:buSzPts val="1000"/>
              <a:buChar char="■"/>
              <a:defRPr sz="1000"/>
            </a:lvl9pPr>
          </a:lstStyle>
          <a:p/>
        </p:txBody>
      </p:sp>
      <p:sp>
        <p:nvSpPr>
          <p:cNvPr id="347" name="Google Shape;347;p25"/>
          <p:cNvSpPr txBox="1"/>
          <p:nvPr>
            <p:ph idx="17" type="subTitle"/>
          </p:nvPr>
        </p:nvSpPr>
        <p:spPr>
          <a:xfrm>
            <a:off x="1356350" y="4384150"/>
            <a:ext cx="2413200" cy="202500"/>
          </a:xfrm>
          <a:prstGeom prst="rect">
            <a:avLst/>
          </a:prstGeom>
        </p:spPr>
        <p:txBody>
          <a:bodyPr anchorCtr="0" anchor="t" bIns="91425" lIns="0" spcFirstLastPara="1" rIns="91425" wrap="square" tIns="0">
            <a:spAutoFit/>
          </a:bodyPr>
          <a:lstStyle>
            <a:lvl1pPr lvl="0">
              <a:spcBef>
                <a:spcPts val="0"/>
              </a:spcBef>
              <a:spcAft>
                <a:spcPts val="0"/>
              </a:spcAft>
              <a:buClr>
                <a:schemeClr val="accent1"/>
              </a:buClr>
              <a:buSzPts val="1000"/>
              <a:buFont typeface="Inter Medium"/>
              <a:buNone/>
              <a:defRPr i="1" sz="1000">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
        <p:nvSpPr>
          <p:cNvPr id="348" name="Google Shape;348;p25"/>
          <p:cNvSpPr txBox="1"/>
          <p:nvPr>
            <p:ph idx="18" type="subTitle"/>
          </p:nvPr>
        </p:nvSpPr>
        <p:spPr>
          <a:xfrm>
            <a:off x="1042428" y="338324"/>
            <a:ext cx="5186400" cy="329100"/>
          </a:xfrm>
          <a:prstGeom prst="rect">
            <a:avLst/>
          </a:prstGeom>
        </p:spPr>
        <p:txBody>
          <a:bodyPr anchorCtr="0" anchor="ctr" bIns="0" lIns="274300" spcFirstLastPara="1" rIns="91425" wrap="square" tIns="91425">
            <a:noAutofit/>
          </a:bodyPr>
          <a:lstStyle>
            <a:lvl1pPr lvl="0">
              <a:lnSpc>
                <a:spcPct val="100000"/>
              </a:lnSpc>
              <a:spcBef>
                <a:spcPts val="0"/>
              </a:spcBef>
              <a:spcAft>
                <a:spcPts val="0"/>
              </a:spcAft>
              <a:buClr>
                <a:schemeClr val="accent1"/>
              </a:buClr>
              <a:buSzPts val="1000"/>
              <a:buFont typeface="Inter Medium"/>
              <a:buNone/>
              <a:defRPr sz="1000">
                <a:solidFill>
                  <a:schemeClr val="accent1"/>
                </a:solidFill>
                <a:latin typeface="Inter Medium"/>
                <a:ea typeface="Inter Medium"/>
                <a:cs typeface="Inter Medium"/>
                <a:sym typeface="Inter Medium"/>
              </a:defRPr>
            </a:lvl1pPr>
            <a:lvl2pPr lvl="1">
              <a:lnSpc>
                <a:spcPct val="100000"/>
              </a:lnSpc>
              <a:spcBef>
                <a:spcPts val="800"/>
              </a:spcBef>
              <a:spcAft>
                <a:spcPts val="0"/>
              </a:spcAft>
              <a:buSzPts val="1000"/>
              <a:buNone/>
              <a:defRPr sz="1000"/>
            </a:lvl2pPr>
            <a:lvl3pPr lvl="2">
              <a:lnSpc>
                <a:spcPct val="100000"/>
              </a:lnSpc>
              <a:spcBef>
                <a:spcPts val="800"/>
              </a:spcBef>
              <a:spcAft>
                <a:spcPts val="0"/>
              </a:spcAft>
              <a:buSzPts val="1000"/>
              <a:buNone/>
              <a:defRPr sz="1000"/>
            </a:lvl3pPr>
            <a:lvl4pPr lvl="3">
              <a:lnSpc>
                <a:spcPct val="100000"/>
              </a:lnSpc>
              <a:spcBef>
                <a:spcPts val="800"/>
              </a:spcBef>
              <a:spcAft>
                <a:spcPts val="0"/>
              </a:spcAft>
              <a:buSzPts val="1000"/>
              <a:buNone/>
              <a:defRPr sz="1000"/>
            </a:lvl4pPr>
            <a:lvl5pPr lvl="4">
              <a:lnSpc>
                <a:spcPct val="100000"/>
              </a:lnSpc>
              <a:spcBef>
                <a:spcPts val="800"/>
              </a:spcBef>
              <a:spcAft>
                <a:spcPts val="0"/>
              </a:spcAft>
              <a:buSzPts val="1000"/>
              <a:buNone/>
              <a:defRPr sz="1000"/>
            </a:lvl5pPr>
            <a:lvl6pPr lvl="5">
              <a:lnSpc>
                <a:spcPct val="100000"/>
              </a:lnSpc>
              <a:spcBef>
                <a:spcPts val="800"/>
              </a:spcBef>
              <a:spcAft>
                <a:spcPts val="0"/>
              </a:spcAft>
              <a:buSzPts val="1000"/>
              <a:buNone/>
              <a:defRPr sz="1000"/>
            </a:lvl6pPr>
            <a:lvl7pPr lvl="6">
              <a:lnSpc>
                <a:spcPct val="100000"/>
              </a:lnSpc>
              <a:spcBef>
                <a:spcPts val="800"/>
              </a:spcBef>
              <a:spcAft>
                <a:spcPts val="0"/>
              </a:spcAft>
              <a:buSzPts val="1000"/>
              <a:buNone/>
              <a:defRPr sz="1000"/>
            </a:lvl7pPr>
            <a:lvl8pPr lvl="7">
              <a:lnSpc>
                <a:spcPct val="100000"/>
              </a:lnSpc>
              <a:spcBef>
                <a:spcPts val="800"/>
              </a:spcBef>
              <a:spcAft>
                <a:spcPts val="0"/>
              </a:spcAft>
              <a:buSzPts val="1000"/>
              <a:buNone/>
              <a:defRPr sz="1000"/>
            </a:lvl8pPr>
            <a:lvl9pPr lvl="8">
              <a:lnSpc>
                <a:spcPct val="100000"/>
              </a:lnSpc>
              <a:spcBef>
                <a:spcPts val="800"/>
              </a:spcBef>
              <a:spcAft>
                <a:spcPts val="800"/>
              </a:spcAft>
              <a:buSzPts val="1000"/>
              <a:buNone/>
              <a:defRPr sz="1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
  <p:cSld name="BLANK_1_1_1_1_1_1_1_2_3">
    <p:bg>
      <p:bgPr>
        <a:solidFill>
          <a:schemeClr val="lt2"/>
        </a:solidFill>
      </p:bgPr>
    </p:bg>
    <p:spTree>
      <p:nvGrpSpPr>
        <p:cNvPr id="349" name="Shape 349"/>
        <p:cNvGrpSpPr/>
        <p:nvPr/>
      </p:nvGrpSpPr>
      <p:grpSpPr>
        <a:xfrm>
          <a:off x="0" y="0"/>
          <a:ext cx="0" cy="0"/>
          <a:chOff x="0" y="0"/>
          <a:chExt cx="0" cy="0"/>
        </a:xfrm>
      </p:grpSpPr>
      <p:grpSp>
        <p:nvGrpSpPr>
          <p:cNvPr id="350" name="Google Shape;350;p26"/>
          <p:cNvGrpSpPr/>
          <p:nvPr/>
        </p:nvGrpSpPr>
        <p:grpSpPr>
          <a:xfrm rot="5400000">
            <a:off x="596727" y="776873"/>
            <a:ext cx="369896" cy="333900"/>
            <a:chOff x="96076" y="654376"/>
            <a:chExt cx="369896" cy="333900"/>
          </a:xfrm>
        </p:grpSpPr>
        <p:cxnSp>
          <p:nvCxnSpPr>
            <p:cNvPr id="351" name="Google Shape;351;p26"/>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352" name="Google Shape;352;p26"/>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353" name="Google Shape;353;p26"/>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354" name="Google Shape;354;p26"/>
          <p:cNvSpPr txBox="1"/>
          <p:nvPr>
            <p:ph type="title"/>
          </p:nvPr>
        </p:nvSpPr>
        <p:spPr>
          <a:xfrm flipH="1">
            <a:off x="1046169" y="666261"/>
            <a:ext cx="75765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355" name="Google Shape;355;p26"/>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356" name="Google Shape;356;p26"/>
          <p:cNvCxnSpPr/>
          <p:nvPr/>
        </p:nvCxnSpPr>
        <p:spPr>
          <a:xfrm>
            <a:off x="1045950" y="334900"/>
            <a:ext cx="8098500" cy="0"/>
          </a:xfrm>
          <a:prstGeom prst="straightConnector1">
            <a:avLst/>
          </a:prstGeom>
          <a:noFill/>
          <a:ln cap="flat" cmpd="sng" w="9525">
            <a:solidFill>
              <a:schemeClr val="lt1"/>
            </a:solidFill>
            <a:prstDash val="solid"/>
            <a:round/>
            <a:headEnd len="sm" w="sm" type="none"/>
            <a:tailEnd len="sm" w="sm" type="none"/>
          </a:ln>
        </p:spPr>
      </p:cxnSp>
      <p:cxnSp>
        <p:nvCxnSpPr>
          <p:cNvPr id="357" name="Google Shape;357;p26"/>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358" name="Google Shape;358;p26"/>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359" name="Google Shape;359;p26"/>
          <p:cNvCxnSpPr/>
          <p:nvPr/>
        </p:nvCxnSpPr>
        <p:spPr>
          <a:xfrm>
            <a:off x="1045950" y="1307575"/>
            <a:ext cx="8098500" cy="0"/>
          </a:xfrm>
          <a:prstGeom prst="straightConnector1">
            <a:avLst/>
          </a:prstGeom>
          <a:noFill/>
          <a:ln cap="flat" cmpd="sng" w="9525">
            <a:solidFill>
              <a:schemeClr val="lt1"/>
            </a:solidFill>
            <a:prstDash val="solid"/>
            <a:round/>
            <a:headEnd len="sm" w="sm" type="none"/>
            <a:tailEnd len="sm" w="sm" type="none"/>
          </a:ln>
        </p:spPr>
      </p:cxnSp>
      <p:cxnSp>
        <p:nvCxnSpPr>
          <p:cNvPr id="360" name="Google Shape;360;p26"/>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
        <p:nvSpPr>
          <p:cNvPr id="361" name="Google Shape;361;p26"/>
          <p:cNvSpPr txBox="1"/>
          <p:nvPr>
            <p:ph idx="1" type="subTitle"/>
          </p:nvPr>
        </p:nvSpPr>
        <p:spPr>
          <a:xfrm>
            <a:off x="1041050" y="334925"/>
            <a:ext cx="7581900" cy="3297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1">
  <p:cSld name="BLANK_1_1">
    <p:bg>
      <p:bgPr>
        <a:solidFill>
          <a:schemeClr val="lt2"/>
        </a:solidFill>
      </p:bgPr>
    </p:bg>
    <p:spTree>
      <p:nvGrpSpPr>
        <p:cNvPr id="362" name="Shape 362"/>
        <p:cNvGrpSpPr/>
        <p:nvPr/>
      </p:nvGrpSpPr>
      <p:grpSpPr>
        <a:xfrm>
          <a:off x="0" y="0"/>
          <a:ext cx="0" cy="0"/>
          <a:chOff x="0" y="0"/>
          <a:chExt cx="0" cy="0"/>
        </a:xfrm>
      </p:grpSpPr>
      <p:sp>
        <p:nvSpPr>
          <p:cNvPr id="363" name="Google Shape;363;p27"/>
          <p:cNvSpPr txBox="1"/>
          <p:nvPr>
            <p:ph idx="1" type="body"/>
          </p:nvPr>
        </p:nvSpPr>
        <p:spPr>
          <a:xfrm>
            <a:off x="1042100" y="1307575"/>
            <a:ext cx="3977100" cy="3522300"/>
          </a:xfrm>
          <a:prstGeom prst="rect">
            <a:avLst/>
          </a:prstGeom>
        </p:spPr>
        <p:txBody>
          <a:bodyPr anchorCtr="0" anchor="t" bIns="91425" lIns="274300" spcFirstLastPara="1" rIns="91425" wrap="square" tIns="27430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364" name="Google Shape;364;p27"/>
          <p:cNvSpPr txBox="1"/>
          <p:nvPr>
            <p:ph idx="2"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365" name="Google Shape;365;p27"/>
          <p:cNvSpPr txBox="1"/>
          <p:nvPr>
            <p:ph idx="3"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366" name="Google Shape;366;p27"/>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367" name="Google Shape;367;p27"/>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368" name="Google Shape;368;p27"/>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369" name="Google Shape;369;p27"/>
          <p:cNvSpPr txBox="1"/>
          <p:nvPr>
            <p:ph type="title"/>
          </p:nvPr>
        </p:nvSpPr>
        <p:spPr>
          <a:xfrm flipH="1">
            <a:off x="1040750" y="334850"/>
            <a:ext cx="7581900" cy="88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3200"/>
              <a:buFont typeface="Gowun Batang"/>
              <a:buNone/>
              <a:defRPr/>
            </a:lvl1pPr>
            <a:lvl2pPr lvl="1">
              <a:spcBef>
                <a:spcPts val="0"/>
              </a:spcBef>
              <a:spcAft>
                <a:spcPts val="0"/>
              </a:spcAft>
              <a:buClr>
                <a:schemeClr val="lt1"/>
              </a:buClr>
              <a:buSzPts val="3200"/>
              <a:buFont typeface="Gowun Batang"/>
              <a:buNone/>
              <a:defRPr/>
            </a:lvl2pPr>
            <a:lvl3pPr lvl="2">
              <a:spcBef>
                <a:spcPts val="0"/>
              </a:spcBef>
              <a:spcAft>
                <a:spcPts val="0"/>
              </a:spcAft>
              <a:buClr>
                <a:schemeClr val="lt1"/>
              </a:buClr>
              <a:buSzPts val="3200"/>
              <a:buFont typeface="Gowun Batang"/>
              <a:buNone/>
              <a:defRPr/>
            </a:lvl3pPr>
            <a:lvl4pPr lvl="3">
              <a:spcBef>
                <a:spcPts val="0"/>
              </a:spcBef>
              <a:spcAft>
                <a:spcPts val="0"/>
              </a:spcAft>
              <a:buClr>
                <a:schemeClr val="lt1"/>
              </a:buClr>
              <a:buSzPts val="3200"/>
              <a:buFont typeface="Gowun Batang"/>
              <a:buNone/>
              <a:defRPr/>
            </a:lvl4pPr>
            <a:lvl5pPr lvl="4">
              <a:spcBef>
                <a:spcPts val="0"/>
              </a:spcBef>
              <a:spcAft>
                <a:spcPts val="0"/>
              </a:spcAft>
              <a:buClr>
                <a:schemeClr val="lt1"/>
              </a:buClr>
              <a:buSzPts val="3200"/>
              <a:buFont typeface="Gowun Batang"/>
              <a:buNone/>
              <a:defRPr/>
            </a:lvl5pPr>
            <a:lvl6pPr lvl="5">
              <a:spcBef>
                <a:spcPts val="0"/>
              </a:spcBef>
              <a:spcAft>
                <a:spcPts val="0"/>
              </a:spcAft>
              <a:buClr>
                <a:schemeClr val="lt1"/>
              </a:buClr>
              <a:buSzPts val="3200"/>
              <a:buFont typeface="Gowun Batang"/>
              <a:buNone/>
              <a:defRPr/>
            </a:lvl6pPr>
            <a:lvl7pPr lvl="6">
              <a:spcBef>
                <a:spcPts val="0"/>
              </a:spcBef>
              <a:spcAft>
                <a:spcPts val="0"/>
              </a:spcAft>
              <a:buClr>
                <a:schemeClr val="lt1"/>
              </a:buClr>
              <a:buSzPts val="3200"/>
              <a:buFont typeface="Gowun Batang"/>
              <a:buNone/>
              <a:defRPr/>
            </a:lvl7pPr>
            <a:lvl8pPr lvl="7">
              <a:spcBef>
                <a:spcPts val="0"/>
              </a:spcBef>
              <a:spcAft>
                <a:spcPts val="0"/>
              </a:spcAft>
              <a:buClr>
                <a:schemeClr val="lt1"/>
              </a:buClr>
              <a:buSzPts val="3200"/>
              <a:buFont typeface="Gowun Batang"/>
              <a:buNone/>
              <a:defRPr/>
            </a:lvl8pPr>
            <a:lvl9pPr lvl="8">
              <a:spcBef>
                <a:spcPts val="0"/>
              </a:spcBef>
              <a:spcAft>
                <a:spcPts val="0"/>
              </a:spcAft>
              <a:buClr>
                <a:schemeClr val="lt1"/>
              </a:buClr>
              <a:buSzPts val="3200"/>
              <a:buFont typeface="Gowun Batang"/>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Dark ALT 2">
  <p:cSld name="BLANK_1_2">
    <p:bg>
      <p:bgPr>
        <a:solidFill>
          <a:schemeClr val="dk2"/>
        </a:solidFill>
      </p:bgPr>
    </p:bg>
    <p:spTree>
      <p:nvGrpSpPr>
        <p:cNvPr id="370" name="Shape 370"/>
        <p:cNvGrpSpPr/>
        <p:nvPr/>
      </p:nvGrpSpPr>
      <p:grpSpPr>
        <a:xfrm>
          <a:off x="0" y="0"/>
          <a:ext cx="0" cy="0"/>
          <a:chOff x="0" y="0"/>
          <a:chExt cx="0" cy="0"/>
        </a:xfrm>
      </p:grpSpPr>
      <p:sp>
        <p:nvSpPr>
          <p:cNvPr id="371" name="Google Shape;371;p28"/>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372" name="Google Shape;372;p28"/>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373" name="Google Shape;373;p28"/>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374" name="Google Shape;374;p28"/>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cxnSp>
        <p:nvCxnSpPr>
          <p:cNvPr id="375" name="Google Shape;375;p28"/>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376" name="Google Shape;376;p28"/>
          <p:cNvCxnSpPr/>
          <p:nvPr/>
        </p:nvCxnSpPr>
        <p:spPr>
          <a:xfrm>
            <a:off x="521250" y="334900"/>
            <a:ext cx="8623200" cy="0"/>
          </a:xfrm>
          <a:prstGeom prst="straightConnector1">
            <a:avLst/>
          </a:prstGeom>
          <a:noFill/>
          <a:ln cap="flat" cmpd="sng" w="9525">
            <a:solidFill>
              <a:schemeClr val="accent6"/>
            </a:solidFill>
            <a:prstDash val="solid"/>
            <a:round/>
            <a:headEnd len="sm" w="sm" type="none"/>
            <a:tailEnd len="sm" w="sm" type="none"/>
          </a:ln>
        </p:spPr>
      </p:cxnSp>
      <p:cxnSp>
        <p:nvCxnSpPr>
          <p:cNvPr id="377" name="Google Shape;377;p28"/>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378" name="Google Shape;378;p28"/>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379" name="Google Shape;379;p28"/>
          <p:cNvCxnSpPr/>
          <p:nvPr/>
        </p:nvCxnSpPr>
        <p:spPr>
          <a:xfrm>
            <a:off x="521250" y="841675"/>
            <a:ext cx="8623200" cy="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 Comment">
  <p:cSld name="BLANK_1_1_1_1_1_1_1_1_2">
    <p:bg>
      <p:bgPr>
        <a:solidFill>
          <a:schemeClr val="lt2"/>
        </a:solidFill>
      </p:bgPr>
    </p:bg>
    <p:spTree>
      <p:nvGrpSpPr>
        <p:cNvPr id="380" name="Shape 380"/>
        <p:cNvGrpSpPr/>
        <p:nvPr/>
      </p:nvGrpSpPr>
      <p:grpSpPr>
        <a:xfrm>
          <a:off x="0" y="0"/>
          <a:ext cx="0" cy="0"/>
          <a:chOff x="0" y="0"/>
          <a:chExt cx="0" cy="0"/>
        </a:xfrm>
      </p:grpSpPr>
      <p:sp>
        <p:nvSpPr>
          <p:cNvPr id="381" name="Google Shape;381;p29"/>
          <p:cNvSpPr/>
          <p:nvPr/>
        </p:nvSpPr>
        <p:spPr>
          <a:xfrm>
            <a:off x="6771475" y="-25"/>
            <a:ext cx="237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382" name="Google Shape;382;p29"/>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383" name="Google Shape;383;p29"/>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384" name="Google Shape;384;p29"/>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385" name="Google Shape;385;p29"/>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386" name="Google Shape;386;p29"/>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387" name="Google Shape;387;p29"/>
          <p:cNvCxnSpPr/>
          <p:nvPr/>
        </p:nvCxnSpPr>
        <p:spPr>
          <a:xfrm>
            <a:off x="67737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388" name="Google Shape;388;p29"/>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389" name="Google Shape;389;p29"/>
          <p:cNvSpPr txBox="1"/>
          <p:nvPr>
            <p:ph type="title"/>
          </p:nvPr>
        </p:nvSpPr>
        <p:spPr>
          <a:xfrm>
            <a:off x="6773750" y="841725"/>
            <a:ext cx="1848900" cy="364800"/>
          </a:xfrm>
          <a:prstGeom prst="rect">
            <a:avLst/>
          </a:prstGeom>
        </p:spPr>
        <p:txBody>
          <a:bodyPr anchorCtr="0" anchor="ctr" bIns="0" lIns="182875" spcFirstLastPara="1" rIns="91425" wrap="square" tIns="0">
            <a:norm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390" name="Google Shape;390;p29"/>
          <p:cNvSpPr txBox="1"/>
          <p:nvPr>
            <p:ph idx="4" type="subTitle"/>
          </p:nvPr>
        </p:nvSpPr>
        <p:spPr>
          <a:xfrm>
            <a:off x="6773750" y="1252675"/>
            <a:ext cx="1848900" cy="335100"/>
          </a:xfrm>
          <a:prstGeom prst="rect">
            <a:avLst/>
          </a:prstGeom>
        </p:spPr>
        <p:txBody>
          <a:bodyPr anchorCtr="0" anchor="t" bIns="0" lIns="182875" spcFirstLastPara="1" rIns="91425" wrap="square" tIns="0">
            <a:normAutofit/>
          </a:bodyPr>
          <a:lstStyle>
            <a:lvl1pPr lvl="0">
              <a:spcBef>
                <a:spcPts val="0"/>
              </a:spcBef>
              <a:spcAft>
                <a:spcPts val="0"/>
              </a:spcAft>
              <a:buClr>
                <a:schemeClr val="lt1"/>
              </a:buClr>
              <a:buSzPts val="1000"/>
              <a:buFont typeface="Inter"/>
              <a:buNone/>
              <a:defRPr sz="1000"/>
            </a:lvl1pPr>
            <a:lvl2pPr lvl="1">
              <a:spcBef>
                <a:spcPts val="0"/>
              </a:spcBef>
              <a:spcAft>
                <a:spcPts val="0"/>
              </a:spcAft>
              <a:buClr>
                <a:schemeClr val="lt1"/>
              </a:buClr>
              <a:buSzPts val="1000"/>
              <a:buFont typeface="Inter"/>
              <a:buNone/>
              <a:defRPr sz="1000"/>
            </a:lvl2pPr>
            <a:lvl3pPr lvl="2">
              <a:spcBef>
                <a:spcPts val="0"/>
              </a:spcBef>
              <a:spcAft>
                <a:spcPts val="0"/>
              </a:spcAft>
              <a:buClr>
                <a:schemeClr val="lt1"/>
              </a:buClr>
              <a:buSzPts val="1000"/>
              <a:buFont typeface="Inter"/>
              <a:buNone/>
              <a:defRPr sz="1000"/>
            </a:lvl3pPr>
            <a:lvl4pPr lvl="3">
              <a:spcBef>
                <a:spcPts val="0"/>
              </a:spcBef>
              <a:spcAft>
                <a:spcPts val="0"/>
              </a:spcAft>
              <a:buClr>
                <a:schemeClr val="lt1"/>
              </a:buClr>
              <a:buSzPts val="1000"/>
              <a:buFont typeface="Inter"/>
              <a:buNone/>
              <a:defRPr sz="1000"/>
            </a:lvl4pPr>
            <a:lvl5pPr lvl="4">
              <a:spcBef>
                <a:spcPts val="0"/>
              </a:spcBef>
              <a:spcAft>
                <a:spcPts val="0"/>
              </a:spcAft>
              <a:buClr>
                <a:schemeClr val="lt1"/>
              </a:buClr>
              <a:buSzPts val="1000"/>
              <a:buFont typeface="Inter"/>
              <a:buNone/>
              <a:defRPr sz="1000"/>
            </a:lvl5pPr>
            <a:lvl6pPr lvl="5">
              <a:spcBef>
                <a:spcPts val="0"/>
              </a:spcBef>
              <a:spcAft>
                <a:spcPts val="0"/>
              </a:spcAft>
              <a:buClr>
                <a:schemeClr val="lt1"/>
              </a:buClr>
              <a:buSzPts val="1000"/>
              <a:buFont typeface="Inter"/>
              <a:buNone/>
              <a:defRPr sz="1000"/>
            </a:lvl6pPr>
            <a:lvl7pPr lvl="6">
              <a:spcBef>
                <a:spcPts val="0"/>
              </a:spcBef>
              <a:spcAft>
                <a:spcPts val="0"/>
              </a:spcAft>
              <a:buClr>
                <a:schemeClr val="lt1"/>
              </a:buClr>
              <a:buSzPts val="1000"/>
              <a:buFont typeface="Inter"/>
              <a:buNone/>
              <a:defRPr sz="1000"/>
            </a:lvl7pPr>
            <a:lvl8pPr lvl="7">
              <a:spcBef>
                <a:spcPts val="0"/>
              </a:spcBef>
              <a:spcAft>
                <a:spcPts val="0"/>
              </a:spcAft>
              <a:buClr>
                <a:schemeClr val="lt1"/>
              </a:buClr>
              <a:buSzPts val="1000"/>
              <a:buFont typeface="Inter"/>
              <a:buNone/>
              <a:defRPr sz="1000"/>
            </a:lvl8pPr>
            <a:lvl9pPr lvl="8">
              <a:spcBef>
                <a:spcPts val="0"/>
              </a:spcBef>
              <a:spcAft>
                <a:spcPts val="0"/>
              </a:spcAft>
              <a:buClr>
                <a:schemeClr val="lt1"/>
              </a:buClr>
              <a:buSzPts val="1000"/>
              <a:buFont typeface="Inter"/>
              <a:buNone/>
              <a:defRPr sz="1000"/>
            </a:lvl9pPr>
          </a:lstStyle>
          <a:p/>
        </p:txBody>
      </p:sp>
      <p:sp>
        <p:nvSpPr>
          <p:cNvPr id="391" name="Google Shape;391;p29"/>
          <p:cNvSpPr txBox="1"/>
          <p:nvPr>
            <p:ph idx="5" type="body"/>
          </p:nvPr>
        </p:nvSpPr>
        <p:spPr>
          <a:xfrm>
            <a:off x="6773750" y="1633925"/>
            <a:ext cx="1848900" cy="32109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392" name="Google Shape;392;p29"/>
          <p:cNvSpPr txBox="1"/>
          <p:nvPr>
            <p:ph idx="6"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Growth">
  <p:cSld name="CUSTOM_4">
    <p:bg>
      <p:bgPr>
        <a:solidFill>
          <a:schemeClr val="lt2"/>
        </a:solidFill>
      </p:bgPr>
    </p:bg>
    <p:spTree>
      <p:nvGrpSpPr>
        <p:cNvPr id="393" name="Shape 393"/>
        <p:cNvGrpSpPr/>
        <p:nvPr/>
      </p:nvGrpSpPr>
      <p:grpSpPr>
        <a:xfrm>
          <a:off x="0" y="0"/>
          <a:ext cx="0" cy="0"/>
          <a:chOff x="0" y="0"/>
          <a:chExt cx="0" cy="0"/>
        </a:xfrm>
      </p:grpSpPr>
      <p:sp>
        <p:nvSpPr>
          <p:cNvPr id="394" name="Google Shape;394;p30"/>
          <p:cNvSpPr txBox="1"/>
          <p:nvPr>
            <p:ph idx="1" type="body"/>
          </p:nvPr>
        </p:nvSpPr>
        <p:spPr>
          <a:xfrm>
            <a:off x="6270725" y="3025600"/>
            <a:ext cx="2874600" cy="1424700"/>
          </a:xfrm>
          <a:prstGeom prst="rect">
            <a:avLst/>
          </a:prstGeom>
        </p:spPr>
        <p:txBody>
          <a:bodyPr anchorCtr="0" anchor="b" bIns="91425" lIns="182875" spcFirstLastPara="1" rIns="182875" wrap="square" tIns="91425">
            <a:normAutofit/>
          </a:bodyPr>
          <a:lstStyle>
            <a:lvl1pPr indent="-292100" lvl="0" marL="457200">
              <a:spcBef>
                <a:spcPts val="0"/>
              </a:spcBef>
              <a:spcAft>
                <a:spcPts val="0"/>
              </a:spcAft>
              <a:buSzPts val="1000"/>
              <a:buFont typeface="Inter"/>
              <a:buChar char="●"/>
              <a:defRPr sz="1000"/>
            </a:lvl1pPr>
            <a:lvl2pPr indent="-292100" lvl="1" marL="914400">
              <a:spcBef>
                <a:spcPts val="0"/>
              </a:spcBef>
              <a:spcAft>
                <a:spcPts val="0"/>
              </a:spcAft>
              <a:buSzPts val="1000"/>
              <a:buFont typeface="Inter"/>
              <a:buChar char="○"/>
              <a:defRPr sz="1000"/>
            </a:lvl2pPr>
            <a:lvl3pPr indent="-292100" lvl="2" marL="1371600">
              <a:spcBef>
                <a:spcPts val="0"/>
              </a:spcBef>
              <a:spcAft>
                <a:spcPts val="0"/>
              </a:spcAft>
              <a:buSzPts val="1000"/>
              <a:buFont typeface="Inter"/>
              <a:buChar char="■"/>
              <a:defRPr sz="1000"/>
            </a:lvl3pPr>
            <a:lvl4pPr indent="-292100" lvl="3" marL="1828800">
              <a:spcBef>
                <a:spcPts val="0"/>
              </a:spcBef>
              <a:spcAft>
                <a:spcPts val="0"/>
              </a:spcAft>
              <a:buSzPts val="1000"/>
              <a:buFont typeface="Inter"/>
              <a:buChar char="●"/>
              <a:defRPr sz="1000"/>
            </a:lvl4pPr>
            <a:lvl5pPr indent="-292100" lvl="4" marL="2286000">
              <a:spcBef>
                <a:spcPts val="0"/>
              </a:spcBef>
              <a:spcAft>
                <a:spcPts val="0"/>
              </a:spcAft>
              <a:buSzPts val="1000"/>
              <a:buFont typeface="Inter"/>
              <a:buChar char="○"/>
              <a:defRPr sz="1000"/>
            </a:lvl5pPr>
            <a:lvl6pPr indent="-292100" lvl="5" marL="2743200">
              <a:spcBef>
                <a:spcPts val="0"/>
              </a:spcBef>
              <a:spcAft>
                <a:spcPts val="0"/>
              </a:spcAft>
              <a:buSzPts val="1000"/>
              <a:buFont typeface="Inter"/>
              <a:buChar char="■"/>
              <a:defRPr sz="1000"/>
            </a:lvl6pPr>
            <a:lvl7pPr indent="-292100" lvl="6" marL="3200400">
              <a:spcBef>
                <a:spcPts val="0"/>
              </a:spcBef>
              <a:spcAft>
                <a:spcPts val="0"/>
              </a:spcAft>
              <a:buSzPts val="1000"/>
              <a:buFont typeface="Inter"/>
              <a:buChar char="●"/>
              <a:defRPr sz="1000"/>
            </a:lvl7pPr>
            <a:lvl8pPr indent="-292100" lvl="7" marL="3657600">
              <a:spcBef>
                <a:spcPts val="0"/>
              </a:spcBef>
              <a:spcAft>
                <a:spcPts val="0"/>
              </a:spcAft>
              <a:buSzPts val="1000"/>
              <a:buFont typeface="Inter"/>
              <a:buChar char="○"/>
              <a:defRPr sz="1000"/>
            </a:lvl8pPr>
            <a:lvl9pPr indent="-292100" lvl="8" marL="4114800">
              <a:spcBef>
                <a:spcPts val="0"/>
              </a:spcBef>
              <a:spcAft>
                <a:spcPts val="0"/>
              </a:spcAft>
              <a:buSzPts val="1000"/>
              <a:buFont typeface="Inter"/>
              <a:buChar char="■"/>
              <a:defRPr sz="1000"/>
            </a:lvl9pPr>
          </a:lstStyle>
          <a:p/>
        </p:txBody>
      </p:sp>
      <p:sp>
        <p:nvSpPr>
          <p:cNvPr id="395" name="Google Shape;395;p30"/>
          <p:cNvSpPr txBox="1"/>
          <p:nvPr>
            <p:ph idx="2" type="body"/>
          </p:nvPr>
        </p:nvSpPr>
        <p:spPr>
          <a:xfrm>
            <a:off x="3403050" y="2668875"/>
            <a:ext cx="2868000" cy="1781400"/>
          </a:xfrm>
          <a:prstGeom prst="rect">
            <a:avLst/>
          </a:prstGeom>
        </p:spPr>
        <p:txBody>
          <a:bodyPr anchorCtr="0" anchor="b" bIns="91425" lIns="182875" spcFirstLastPara="1" rIns="182875" wrap="square" tIns="91425">
            <a:normAutofit/>
          </a:bodyPr>
          <a:lstStyle>
            <a:lvl1pPr indent="-292100" lvl="0" marL="457200">
              <a:spcBef>
                <a:spcPts val="0"/>
              </a:spcBef>
              <a:spcAft>
                <a:spcPts val="0"/>
              </a:spcAft>
              <a:buSzPts val="1000"/>
              <a:buFont typeface="Inter"/>
              <a:buChar char="●"/>
              <a:defRPr sz="1000"/>
            </a:lvl1pPr>
            <a:lvl2pPr indent="-292100" lvl="1" marL="914400">
              <a:spcBef>
                <a:spcPts val="800"/>
              </a:spcBef>
              <a:spcAft>
                <a:spcPts val="0"/>
              </a:spcAft>
              <a:buSzPts val="1000"/>
              <a:buFont typeface="Inter"/>
              <a:buChar char="○"/>
              <a:defRPr sz="1000"/>
            </a:lvl2pPr>
            <a:lvl3pPr indent="-292100" lvl="2" marL="1371600">
              <a:spcBef>
                <a:spcPts val="800"/>
              </a:spcBef>
              <a:spcAft>
                <a:spcPts val="0"/>
              </a:spcAft>
              <a:buSzPts val="1000"/>
              <a:buFont typeface="Inter"/>
              <a:buChar char="■"/>
              <a:defRPr sz="1000"/>
            </a:lvl3pPr>
            <a:lvl4pPr indent="-292100" lvl="3" marL="1828800">
              <a:spcBef>
                <a:spcPts val="800"/>
              </a:spcBef>
              <a:spcAft>
                <a:spcPts val="0"/>
              </a:spcAft>
              <a:buSzPts val="1000"/>
              <a:buFont typeface="Inter"/>
              <a:buChar char="●"/>
              <a:defRPr sz="1000"/>
            </a:lvl4pPr>
            <a:lvl5pPr indent="-292100" lvl="4" marL="2286000">
              <a:spcBef>
                <a:spcPts val="800"/>
              </a:spcBef>
              <a:spcAft>
                <a:spcPts val="0"/>
              </a:spcAft>
              <a:buSzPts val="1000"/>
              <a:buFont typeface="Inter"/>
              <a:buChar char="○"/>
              <a:defRPr sz="1000"/>
            </a:lvl5pPr>
            <a:lvl6pPr indent="-292100" lvl="5" marL="2743200">
              <a:spcBef>
                <a:spcPts val="800"/>
              </a:spcBef>
              <a:spcAft>
                <a:spcPts val="0"/>
              </a:spcAft>
              <a:buSzPts val="1000"/>
              <a:buFont typeface="Inter"/>
              <a:buChar char="■"/>
              <a:defRPr sz="1000"/>
            </a:lvl6pPr>
            <a:lvl7pPr indent="-292100" lvl="6" marL="3200400">
              <a:spcBef>
                <a:spcPts val="800"/>
              </a:spcBef>
              <a:spcAft>
                <a:spcPts val="0"/>
              </a:spcAft>
              <a:buSzPts val="1000"/>
              <a:buFont typeface="Inter"/>
              <a:buChar char="●"/>
              <a:defRPr sz="1000"/>
            </a:lvl7pPr>
            <a:lvl8pPr indent="-292100" lvl="7" marL="3657600">
              <a:spcBef>
                <a:spcPts val="800"/>
              </a:spcBef>
              <a:spcAft>
                <a:spcPts val="0"/>
              </a:spcAft>
              <a:buSzPts val="1000"/>
              <a:buFont typeface="Inter"/>
              <a:buChar char="○"/>
              <a:defRPr sz="1000"/>
            </a:lvl8pPr>
            <a:lvl9pPr indent="-292100" lvl="8" marL="4114800">
              <a:spcBef>
                <a:spcPts val="800"/>
              </a:spcBef>
              <a:spcAft>
                <a:spcPts val="800"/>
              </a:spcAft>
              <a:buSzPts val="1000"/>
              <a:buFont typeface="Inter"/>
              <a:buChar char="■"/>
              <a:defRPr sz="1000"/>
            </a:lvl9pPr>
          </a:lstStyle>
          <a:p/>
        </p:txBody>
      </p:sp>
      <p:sp>
        <p:nvSpPr>
          <p:cNvPr id="396" name="Google Shape;396;p30"/>
          <p:cNvSpPr txBox="1"/>
          <p:nvPr>
            <p:ph idx="3" type="body"/>
          </p:nvPr>
        </p:nvSpPr>
        <p:spPr>
          <a:xfrm>
            <a:off x="521250" y="3426700"/>
            <a:ext cx="2880300" cy="1023600"/>
          </a:xfrm>
          <a:prstGeom prst="rect">
            <a:avLst/>
          </a:prstGeom>
        </p:spPr>
        <p:txBody>
          <a:bodyPr anchorCtr="0" anchor="b" bIns="91425" lIns="182875" spcFirstLastPara="1" rIns="182875" wrap="square" tIns="91425">
            <a:normAutofit/>
          </a:bodyPr>
          <a:lstStyle>
            <a:lvl1pPr indent="-292100" lvl="0" marL="457200">
              <a:spcBef>
                <a:spcPts val="0"/>
              </a:spcBef>
              <a:spcAft>
                <a:spcPts val="0"/>
              </a:spcAft>
              <a:buClr>
                <a:schemeClr val="lt2"/>
              </a:buClr>
              <a:buSzPts val="1000"/>
              <a:buFont typeface="Inter"/>
              <a:buChar char="●"/>
              <a:defRPr sz="1000">
                <a:solidFill>
                  <a:schemeClr val="lt2"/>
                </a:solidFill>
              </a:defRPr>
            </a:lvl1pPr>
            <a:lvl2pPr indent="-292100" lvl="1" marL="914400">
              <a:spcBef>
                <a:spcPts val="0"/>
              </a:spcBef>
              <a:spcAft>
                <a:spcPts val="0"/>
              </a:spcAft>
              <a:buClr>
                <a:schemeClr val="lt2"/>
              </a:buClr>
              <a:buSzPts val="1000"/>
              <a:buFont typeface="Inter"/>
              <a:buChar char="○"/>
              <a:defRPr sz="1000">
                <a:solidFill>
                  <a:schemeClr val="lt2"/>
                </a:solidFill>
              </a:defRPr>
            </a:lvl2pPr>
            <a:lvl3pPr indent="-292100" lvl="2" marL="1371600">
              <a:spcBef>
                <a:spcPts val="0"/>
              </a:spcBef>
              <a:spcAft>
                <a:spcPts val="0"/>
              </a:spcAft>
              <a:buClr>
                <a:schemeClr val="lt2"/>
              </a:buClr>
              <a:buSzPts val="1000"/>
              <a:buFont typeface="Inter"/>
              <a:buChar char="■"/>
              <a:defRPr sz="1000">
                <a:solidFill>
                  <a:schemeClr val="lt2"/>
                </a:solidFill>
              </a:defRPr>
            </a:lvl3pPr>
            <a:lvl4pPr indent="-292100" lvl="3" marL="1828800">
              <a:spcBef>
                <a:spcPts val="0"/>
              </a:spcBef>
              <a:spcAft>
                <a:spcPts val="0"/>
              </a:spcAft>
              <a:buClr>
                <a:schemeClr val="lt2"/>
              </a:buClr>
              <a:buSzPts val="1000"/>
              <a:buFont typeface="Inter"/>
              <a:buChar char="●"/>
              <a:defRPr sz="1000">
                <a:solidFill>
                  <a:schemeClr val="lt2"/>
                </a:solidFill>
              </a:defRPr>
            </a:lvl4pPr>
            <a:lvl5pPr indent="-292100" lvl="4" marL="2286000">
              <a:spcBef>
                <a:spcPts val="0"/>
              </a:spcBef>
              <a:spcAft>
                <a:spcPts val="0"/>
              </a:spcAft>
              <a:buClr>
                <a:schemeClr val="lt2"/>
              </a:buClr>
              <a:buSzPts val="1000"/>
              <a:buFont typeface="Inter"/>
              <a:buChar char="○"/>
              <a:defRPr sz="1000">
                <a:solidFill>
                  <a:schemeClr val="lt2"/>
                </a:solidFill>
              </a:defRPr>
            </a:lvl5pPr>
            <a:lvl6pPr indent="-292100" lvl="5" marL="2743200">
              <a:spcBef>
                <a:spcPts val="0"/>
              </a:spcBef>
              <a:spcAft>
                <a:spcPts val="0"/>
              </a:spcAft>
              <a:buClr>
                <a:schemeClr val="lt2"/>
              </a:buClr>
              <a:buSzPts val="1000"/>
              <a:buFont typeface="Inter"/>
              <a:buChar char="■"/>
              <a:defRPr sz="1000">
                <a:solidFill>
                  <a:schemeClr val="lt2"/>
                </a:solidFill>
              </a:defRPr>
            </a:lvl6pPr>
            <a:lvl7pPr indent="-292100" lvl="6" marL="3200400">
              <a:spcBef>
                <a:spcPts val="0"/>
              </a:spcBef>
              <a:spcAft>
                <a:spcPts val="0"/>
              </a:spcAft>
              <a:buClr>
                <a:schemeClr val="lt2"/>
              </a:buClr>
              <a:buSzPts val="1000"/>
              <a:buFont typeface="Inter"/>
              <a:buChar char="●"/>
              <a:defRPr sz="1000">
                <a:solidFill>
                  <a:schemeClr val="lt2"/>
                </a:solidFill>
              </a:defRPr>
            </a:lvl7pPr>
            <a:lvl8pPr indent="-292100" lvl="7" marL="3657600">
              <a:spcBef>
                <a:spcPts val="0"/>
              </a:spcBef>
              <a:spcAft>
                <a:spcPts val="0"/>
              </a:spcAft>
              <a:buClr>
                <a:schemeClr val="lt2"/>
              </a:buClr>
              <a:buSzPts val="1000"/>
              <a:buFont typeface="Inter"/>
              <a:buChar char="○"/>
              <a:defRPr sz="1000">
                <a:solidFill>
                  <a:schemeClr val="lt2"/>
                </a:solidFill>
              </a:defRPr>
            </a:lvl8pPr>
            <a:lvl9pPr indent="-292100" lvl="8" marL="4114800">
              <a:spcBef>
                <a:spcPts val="0"/>
              </a:spcBef>
              <a:spcAft>
                <a:spcPts val="0"/>
              </a:spcAft>
              <a:buSzPts val="1000"/>
              <a:buFont typeface="Inter"/>
              <a:buChar char="■"/>
              <a:defRPr sz="1000">
                <a:solidFill>
                  <a:schemeClr val="lt2"/>
                </a:solidFill>
              </a:defRPr>
            </a:lvl9pPr>
          </a:lstStyle>
          <a:p/>
        </p:txBody>
      </p:sp>
      <p:sp>
        <p:nvSpPr>
          <p:cNvPr id="397" name="Google Shape;397;p30"/>
          <p:cNvSpPr txBox="1"/>
          <p:nvPr>
            <p:ph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398" name="Google Shape;398;p30"/>
          <p:cNvCxnSpPr/>
          <p:nvPr/>
        </p:nvCxnSpPr>
        <p:spPr>
          <a:xfrm>
            <a:off x="3401654" y="841987"/>
            <a:ext cx="0" cy="4301700"/>
          </a:xfrm>
          <a:prstGeom prst="straightConnector1">
            <a:avLst/>
          </a:prstGeom>
          <a:noFill/>
          <a:ln cap="flat" cmpd="sng" w="9525">
            <a:solidFill>
              <a:schemeClr val="lt1"/>
            </a:solidFill>
            <a:prstDash val="solid"/>
            <a:round/>
            <a:headEnd len="sm" w="sm" type="none"/>
            <a:tailEnd len="sm" w="sm" type="none"/>
          </a:ln>
        </p:spPr>
      </p:cxnSp>
      <p:cxnSp>
        <p:nvCxnSpPr>
          <p:cNvPr id="399" name="Google Shape;399;p30"/>
          <p:cNvCxnSpPr/>
          <p:nvPr/>
        </p:nvCxnSpPr>
        <p:spPr>
          <a:xfrm>
            <a:off x="6271043" y="841987"/>
            <a:ext cx="0" cy="4301700"/>
          </a:xfrm>
          <a:prstGeom prst="straightConnector1">
            <a:avLst/>
          </a:prstGeom>
          <a:noFill/>
          <a:ln cap="flat" cmpd="sng" w="9525">
            <a:solidFill>
              <a:schemeClr val="lt1"/>
            </a:solidFill>
            <a:prstDash val="solid"/>
            <a:round/>
            <a:headEnd len="sm" w="sm" type="none"/>
            <a:tailEnd len="sm" w="sm" type="none"/>
          </a:ln>
        </p:spPr>
      </p:cxnSp>
      <p:sp>
        <p:nvSpPr>
          <p:cNvPr id="400" name="Google Shape;400;p30"/>
          <p:cNvSpPr txBox="1"/>
          <p:nvPr>
            <p:ph idx="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401" name="Google Shape;401;p30"/>
          <p:cNvSpPr txBox="1"/>
          <p:nvPr>
            <p:ph idx="5"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402" name="Google Shape;402;p30"/>
          <p:cNvSpPr txBox="1"/>
          <p:nvPr>
            <p:ph idx="6"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403" name="Google Shape;403;p30"/>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404" name="Google Shape;404;p30"/>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405" name="Google Shape;405;p3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406" name="Google Shape;406;p3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407" name="Google Shape;407;p30"/>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408" name="Google Shape;408;p30"/>
          <p:cNvSpPr txBox="1"/>
          <p:nvPr>
            <p:ph idx="7" type="title"/>
          </p:nvPr>
        </p:nvSpPr>
        <p:spPr>
          <a:xfrm>
            <a:off x="521250" y="2093850"/>
            <a:ext cx="2878500" cy="1332300"/>
          </a:xfrm>
          <a:prstGeom prst="rect">
            <a:avLst/>
          </a:prstGeom>
        </p:spPr>
        <p:txBody>
          <a:bodyPr anchorCtr="0" anchor="b" bIns="274300" lIns="91425" spcFirstLastPara="1" rIns="0" wrap="square" tIns="0">
            <a:normAutofit/>
          </a:bodyPr>
          <a:lstStyle>
            <a:lvl1pPr lvl="0">
              <a:spcBef>
                <a:spcPts val="0"/>
              </a:spcBef>
              <a:spcAft>
                <a:spcPts val="0"/>
              </a:spcAft>
              <a:buClr>
                <a:schemeClr val="lt1"/>
              </a:buClr>
              <a:buSzPts val="5500"/>
              <a:buFont typeface="Gowun Batang"/>
              <a:buChar char="●"/>
              <a:defRPr sz="5500"/>
            </a:lvl1pPr>
            <a:lvl2pPr lvl="1">
              <a:spcBef>
                <a:spcPts val="0"/>
              </a:spcBef>
              <a:spcAft>
                <a:spcPts val="0"/>
              </a:spcAft>
              <a:buClr>
                <a:schemeClr val="lt1"/>
              </a:buClr>
              <a:buSzPts val="5500"/>
              <a:buFont typeface="Gowun Batang"/>
              <a:buChar char="○"/>
              <a:defRPr sz="5500"/>
            </a:lvl2pPr>
            <a:lvl3pPr lvl="2">
              <a:spcBef>
                <a:spcPts val="0"/>
              </a:spcBef>
              <a:spcAft>
                <a:spcPts val="0"/>
              </a:spcAft>
              <a:buClr>
                <a:schemeClr val="lt1"/>
              </a:buClr>
              <a:buSzPts val="5500"/>
              <a:buFont typeface="Gowun Batang"/>
              <a:buChar char="■"/>
              <a:defRPr sz="5500"/>
            </a:lvl3pPr>
            <a:lvl4pPr lvl="3">
              <a:spcBef>
                <a:spcPts val="0"/>
              </a:spcBef>
              <a:spcAft>
                <a:spcPts val="0"/>
              </a:spcAft>
              <a:buClr>
                <a:schemeClr val="lt1"/>
              </a:buClr>
              <a:buSzPts val="5500"/>
              <a:buFont typeface="Gowun Batang"/>
              <a:buChar char="●"/>
              <a:defRPr sz="5500"/>
            </a:lvl4pPr>
            <a:lvl5pPr lvl="4">
              <a:spcBef>
                <a:spcPts val="0"/>
              </a:spcBef>
              <a:spcAft>
                <a:spcPts val="0"/>
              </a:spcAft>
              <a:buClr>
                <a:schemeClr val="lt1"/>
              </a:buClr>
              <a:buSzPts val="5500"/>
              <a:buFont typeface="Gowun Batang"/>
              <a:buChar char="○"/>
              <a:defRPr sz="5500"/>
            </a:lvl5pPr>
            <a:lvl6pPr lvl="5">
              <a:spcBef>
                <a:spcPts val="0"/>
              </a:spcBef>
              <a:spcAft>
                <a:spcPts val="0"/>
              </a:spcAft>
              <a:buClr>
                <a:schemeClr val="lt1"/>
              </a:buClr>
              <a:buSzPts val="5500"/>
              <a:buFont typeface="Gowun Batang"/>
              <a:buChar char="■"/>
              <a:defRPr sz="5500"/>
            </a:lvl6pPr>
            <a:lvl7pPr lvl="6">
              <a:spcBef>
                <a:spcPts val="0"/>
              </a:spcBef>
              <a:spcAft>
                <a:spcPts val="0"/>
              </a:spcAft>
              <a:buClr>
                <a:schemeClr val="lt1"/>
              </a:buClr>
              <a:buSzPts val="5500"/>
              <a:buFont typeface="Gowun Batang"/>
              <a:buChar char="●"/>
              <a:defRPr sz="5500"/>
            </a:lvl7pPr>
            <a:lvl8pPr lvl="7">
              <a:spcBef>
                <a:spcPts val="0"/>
              </a:spcBef>
              <a:spcAft>
                <a:spcPts val="0"/>
              </a:spcAft>
              <a:buClr>
                <a:schemeClr val="lt1"/>
              </a:buClr>
              <a:buSzPts val="5500"/>
              <a:buFont typeface="Gowun Batang"/>
              <a:buChar char="○"/>
              <a:defRPr sz="5500"/>
            </a:lvl8pPr>
            <a:lvl9pPr lvl="8">
              <a:spcBef>
                <a:spcPts val="0"/>
              </a:spcBef>
              <a:spcAft>
                <a:spcPts val="0"/>
              </a:spcAft>
              <a:buClr>
                <a:schemeClr val="lt1"/>
              </a:buClr>
              <a:buSzPts val="5500"/>
              <a:buFont typeface="Gowun Batang"/>
              <a:buChar char="■"/>
              <a:defRPr sz="5500"/>
            </a:lvl9pPr>
          </a:lstStyle>
          <a:p/>
        </p:txBody>
      </p:sp>
      <p:sp>
        <p:nvSpPr>
          <p:cNvPr id="409" name="Google Shape;409;p30"/>
          <p:cNvSpPr txBox="1"/>
          <p:nvPr>
            <p:ph idx="8" type="subTitle"/>
          </p:nvPr>
        </p:nvSpPr>
        <p:spPr>
          <a:xfrm>
            <a:off x="521250" y="2976675"/>
            <a:ext cx="2880300" cy="450000"/>
          </a:xfrm>
          <a:prstGeom prst="rect">
            <a:avLst/>
          </a:prstGeom>
        </p:spPr>
        <p:txBody>
          <a:bodyPr anchorCtr="0" anchor="t" bIns="54850" lIns="182875" spcFirstLastPara="1" rIns="91425" wrap="square" tIns="91425">
            <a:noAutofit/>
          </a:bodyPr>
          <a:lstStyle>
            <a:lvl1pPr lvl="0">
              <a:spcBef>
                <a:spcPts val="0"/>
              </a:spcBef>
              <a:spcAft>
                <a:spcPts val="0"/>
              </a:spcAft>
              <a:buSzPts val="1200"/>
              <a:buFont typeface="Inter Medium"/>
              <a:buNone/>
              <a:defRPr>
                <a:latin typeface="Inter Medium"/>
                <a:ea typeface="Inter Medium"/>
                <a:cs typeface="Inter Medium"/>
                <a:sym typeface="Inter Medium"/>
              </a:defRPr>
            </a:lvl1pPr>
            <a:lvl2pPr lvl="1">
              <a:spcBef>
                <a:spcPts val="0"/>
              </a:spcBef>
              <a:spcAft>
                <a:spcPts val="0"/>
              </a:spcAft>
              <a:buSzPts val="1200"/>
              <a:buFont typeface="Inter Medium"/>
              <a:buNone/>
              <a:defRPr>
                <a:latin typeface="Inter Medium"/>
                <a:ea typeface="Inter Medium"/>
                <a:cs typeface="Inter Medium"/>
                <a:sym typeface="Inter Medium"/>
              </a:defRPr>
            </a:lvl2pPr>
            <a:lvl3pPr lvl="2">
              <a:spcBef>
                <a:spcPts val="0"/>
              </a:spcBef>
              <a:spcAft>
                <a:spcPts val="0"/>
              </a:spcAft>
              <a:buSzPts val="1200"/>
              <a:buFont typeface="Inter Medium"/>
              <a:buNone/>
              <a:defRPr>
                <a:latin typeface="Inter Medium"/>
                <a:ea typeface="Inter Medium"/>
                <a:cs typeface="Inter Medium"/>
                <a:sym typeface="Inter Medium"/>
              </a:defRPr>
            </a:lvl3pPr>
            <a:lvl4pPr lvl="3">
              <a:spcBef>
                <a:spcPts val="0"/>
              </a:spcBef>
              <a:spcAft>
                <a:spcPts val="0"/>
              </a:spcAft>
              <a:buSzPts val="1200"/>
              <a:buFont typeface="Inter Medium"/>
              <a:buNone/>
              <a:defRPr>
                <a:latin typeface="Inter Medium"/>
                <a:ea typeface="Inter Medium"/>
                <a:cs typeface="Inter Medium"/>
                <a:sym typeface="Inter Medium"/>
              </a:defRPr>
            </a:lvl4pPr>
            <a:lvl5pPr lvl="4">
              <a:spcBef>
                <a:spcPts val="0"/>
              </a:spcBef>
              <a:spcAft>
                <a:spcPts val="0"/>
              </a:spcAft>
              <a:buSzPts val="1200"/>
              <a:buFont typeface="Inter Medium"/>
              <a:buNone/>
              <a:defRPr>
                <a:latin typeface="Inter Medium"/>
                <a:ea typeface="Inter Medium"/>
                <a:cs typeface="Inter Medium"/>
                <a:sym typeface="Inter Medium"/>
              </a:defRPr>
            </a:lvl5pPr>
            <a:lvl6pPr lvl="5">
              <a:spcBef>
                <a:spcPts val="0"/>
              </a:spcBef>
              <a:spcAft>
                <a:spcPts val="0"/>
              </a:spcAft>
              <a:buSzPts val="1200"/>
              <a:buFont typeface="Inter Medium"/>
              <a:buNone/>
              <a:defRPr>
                <a:latin typeface="Inter Medium"/>
                <a:ea typeface="Inter Medium"/>
                <a:cs typeface="Inter Medium"/>
                <a:sym typeface="Inter Medium"/>
              </a:defRPr>
            </a:lvl6pPr>
            <a:lvl7pPr lvl="6">
              <a:spcBef>
                <a:spcPts val="0"/>
              </a:spcBef>
              <a:spcAft>
                <a:spcPts val="0"/>
              </a:spcAft>
              <a:buSzPts val="1200"/>
              <a:buFont typeface="Inter Medium"/>
              <a:buNone/>
              <a:defRPr>
                <a:latin typeface="Inter Medium"/>
                <a:ea typeface="Inter Medium"/>
                <a:cs typeface="Inter Medium"/>
                <a:sym typeface="Inter Medium"/>
              </a:defRPr>
            </a:lvl7pPr>
            <a:lvl8pPr lvl="7">
              <a:spcBef>
                <a:spcPts val="0"/>
              </a:spcBef>
              <a:spcAft>
                <a:spcPts val="0"/>
              </a:spcAft>
              <a:buSzPts val="1200"/>
              <a:buFont typeface="Inter Medium"/>
              <a:buNone/>
              <a:defRPr>
                <a:latin typeface="Inter Medium"/>
                <a:ea typeface="Inter Medium"/>
                <a:cs typeface="Inter Medium"/>
                <a:sym typeface="Inter Medium"/>
              </a:defRPr>
            </a:lvl8pPr>
            <a:lvl9pPr lvl="8">
              <a:spcBef>
                <a:spcPts val="0"/>
              </a:spcBef>
              <a:spcAft>
                <a:spcPts val="0"/>
              </a:spcAft>
              <a:buSzPts val="1200"/>
              <a:buFont typeface="Inter Medium"/>
              <a:buNone/>
              <a:defRPr>
                <a:latin typeface="Inter Medium"/>
                <a:ea typeface="Inter Medium"/>
                <a:cs typeface="Inter Medium"/>
                <a:sym typeface="Inter Medium"/>
              </a:defRPr>
            </a:lvl9pPr>
          </a:lstStyle>
          <a:p/>
        </p:txBody>
      </p:sp>
      <p:sp>
        <p:nvSpPr>
          <p:cNvPr id="410" name="Google Shape;410;p30"/>
          <p:cNvSpPr txBox="1"/>
          <p:nvPr>
            <p:ph idx="9" type="title"/>
          </p:nvPr>
        </p:nvSpPr>
        <p:spPr>
          <a:xfrm>
            <a:off x="3400925" y="1336050"/>
            <a:ext cx="2868000" cy="1332300"/>
          </a:xfrm>
          <a:prstGeom prst="rect">
            <a:avLst/>
          </a:prstGeom>
        </p:spPr>
        <p:txBody>
          <a:bodyPr anchorCtr="0" anchor="b" bIns="274300" lIns="91425" spcFirstLastPara="1" rIns="0" wrap="square" tIns="0">
            <a:normAutofit/>
          </a:bodyPr>
          <a:lstStyle>
            <a:lvl1pPr lvl="0">
              <a:spcBef>
                <a:spcPts val="0"/>
              </a:spcBef>
              <a:spcAft>
                <a:spcPts val="0"/>
              </a:spcAft>
              <a:buClr>
                <a:schemeClr val="lt1"/>
              </a:buClr>
              <a:buSzPts val="5500"/>
              <a:buFont typeface="Gowun Batang"/>
              <a:buChar char="●"/>
              <a:defRPr sz="5500"/>
            </a:lvl1pPr>
            <a:lvl2pPr lvl="1">
              <a:spcBef>
                <a:spcPts val="0"/>
              </a:spcBef>
              <a:spcAft>
                <a:spcPts val="0"/>
              </a:spcAft>
              <a:buClr>
                <a:schemeClr val="lt1"/>
              </a:buClr>
              <a:buSzPts val="5500"/>
              <a:buFont typeface="Gowun Batang"/>
              <a:buChar char="○"/>
              <a:defRPr sz="5500"/>
            </a:lvl2pPr>
            <a:lvl3pPr lvl="2">
              <a:spcBef>
                <a:spcPts val="0"/>
              </a:spcBef>
              <a:spcAft>
                <a:spcPts val="0"/>
              </a:spcAft>
              <a:buClr>
                <a:schemeClr val="lt1"/>
              </a:buClr>
              <a:buSzPts val="5500"/>
              <a:buFont typeface="Gowun Batang"/>
              <a:buChar char="■"/>
              <a:defRPr sz="5500"/>
            </a:lvl3pPr>
            <a:lvl4pPr lvl="3">
              <a:spcBef>
                <a:spcPts val="0"/>
              </a:spcBef>
              <a:spcAft>
                <a:spcPts val="0"/>
              </a:spcAft>
              <a:buClr>
                <a:schemeClr val="lt1"/>
              </a:buClr>
              <a:buSzPts val="5500"/>
              <a:buFont typeface="Gowun Batang"/>
              <a:buChar char="●"/>
              <a:defRPr sz="5500"/>
            </a:lvl4pPr>
            <a:lvl5pPr lvl="4">
              <a:spcBef>
                <a:spcPts val="0"/>
              </a:spcBef>
              <a:spcAft>
                <a:spcPts val="0"/>
              </a:spcAft>
              <a:buClr>
                <a:schemeClr val="lt1"/>
              </a:buClr>
              <a:buSzPts val="5500"/>
              <a:buFont typeface="Gowun Batang"/>
              <a:buChar char="○"/>
              <a:defRPr sz="5500"/>
            </a:lvl5pPr>
            <a:lvl6pPr lvl="5">
              <a:spcBef>
                <a:spcPts val="0"/>
              </a:spcBef>
              <a:spcAft>
                <a:spcPts val="0"/>
              </a:spcAft>
              <a:buClr>
                <a:schemeClr val="lt1"/>
              </a:buClr>
              <a:buSzPts val="5500"/>
              <a:buFont typeface="Gowun Batang"/>
              <a:buChar char="■"/>
              <a:defRPr sz="5500"/>
            </a:lvl6pPr>
            <a:lvl7pPr lvl="6">
              <a:spcBef>
                <a:spcPts val="0"/>
              </a:spcBef>
              <a:spcAft>
                <a:spcPts val="0"/>
              </a:spcAft>
              <a:buClr>
                <a:schemeClr val="lt1"/>
              </a:buClr>
              <a:buSzPts val="5500"/>
              <a:buFont typeface="Gowun Batang"/>
              <a:buChar char="●"/>
              <a:defRPr sz="5500"/>
            </a:lvl7pPr>
            <a:lvl8pPr lvl="7">
              <a:spcBef>
                <a:spcPts val="0"/>
              </a:spcBef>
              <a:spcAft>
                <a:spcPts val="0"/>
              </a:spcAft>
              <a:buClr>
                <a:schemeClr val="lt1"/>
              </a:buClr>
              <a:buSzPts val="5500"/>
              <a:buFont typeface="Gowun Batang"/>
              <a:buChar char="○"/>
              <a:defRPr sz="5500"/>
            </a:lvl8pPr>
            <a:lvl9pPr lvl="8">
              <a:spcBef>
                <a:spcPts val="0"/>
              </a:spcBef>
              <a:spcAft>
                <a:spcPts val="0"/>
              </a:spcAft>
              <a:buClr>
                <a:schemeClr val="lt1"/>
              </a:buClr>
              <a:buSzPts val="5500"/>
              <a:buFont typeface="Gowun Batang"/>
              <a:buChar char="■"/>
              <a:defRPr sz="5500"/>
            </a:lvl9pPr>
          </a:lstStyle>
          <a:p/>
        </p:txBody>
      </p:sp>
      <p:sp>
        <p:nvSpPr>
          <p:cNvPr id="411" name="Google Shape;411;p30"/>
          <p:cNvSpPr txBox="1"/>
          <p:nvPr>
            <p:ph idx="13" type="subTitle"/>
          </p:nvPr>
        </p:nvSpPr>
        <p:spPr>
          <a:xfrm>
            <a:off x="3400925" y="2218875"/>
            <a:ext cx="2869800" cy="450000"/>
          </a:xfrm>
          <a:prstGeom prst="rect">
            <a:avLst/>
          </a:prstGeom>
        </p:spPr>
        <p:txBody>
          <a:bodyPr anchorCtr="0" anchor="t" bIns="54850" lIns="182875" spcFirstLastPara="1" rIns="91425" wrap="square" tIns="91425">
            <a:noAutofit/>
          </a:bodyPr>
          <a:lstStyle>
            <a:lvl1pPr lvl="0">
              <a:spcBef>
                <a:spcPts val="0"/>
              </a:spcBef>
              <a:spcAft>
                <a:spcPts val="0"/>
              </a:spcAft>
              <a:buSzPts val="1200"/>
              <a:buFont typeface="Inter Medium"/>
              <a:buNone/>
              <a:defRPr>
                <a:latin typeface="Inter Medium"/>
                <a:ea typeface="Inter Medium"/>
                <a:cs typeface="Inter Medium"/>
                <a:sym typeface="Inter Medium"/>
              </a:defRPr>
            </a:lvl1pPr>
            <a:lvl2pPr lvl="1">
              <a:spcBef>
                <a:spcPts val="0"/>
              </a:spcBef>
              <a:spcAft>
                <a:spcPts val="0"/>
              </a:spcAft>
              <a:buSzPts val="1200"/>
              <a:buFont typeface="Inter Medium"/>
              <a:buNone/>
              <a:defRPr>
                <a:latin typeface="Inter Medium"/>
                <a:ea typeface="Inter Medium"/>
                <a:cs typeface="Inter Medium"/>
                <a:sym typeface="Inter Medium"/>
              </a:defRPr>
            </a:lvl2pPr>
            <a:lvl3pPr lvl="2">
              <a:spcBef>
                <a:spcPts val="0"/>
              </a:spcBef>
              <a:spcAft>
                <a:spcPts val="0"/>
              </a:spcAft>
              <a:buSzPts val="1200"/>
              <a:buFont typeface="Inter Medium"/>
              <a:buNone/>
              <a:defRPr>
                <a:latin typeface="Inter Medium"/>
                <a:ea typeface="Inter Medium"/>
                <a:cs typeface="Inter Medium"/>
                <a:sym typeface="Inter Medium"/>
              </a:defRPr>
            </a:lvl3pPr>
            <a:lvl4pPr lvl="3">
              <a:spcBef>
                <a:spcPts val="0"/>
              </a:spcBef>
              <a:spcAft>
                <a:spcPts val="0"/>
              </a:spcAft>
              <a:buSzPts val="1200"/>
              <a:buFont typeface="Inter Medium"/>
              <a:buNone/>
              <a:defRPr>
                <a:latin typeface="Inter Medium"/>
                <a:ea typeface="Inter Medium"/>
                <a:cs typeface="Inter Medium"/>
                <a:sym typeface="Inter Medium"/>
              </a:defRPr>
            </a:lvl4pPr>
            <a:lvl5pPr lvl="4">
              <a:spcBef>
                <a:spcPts val="0"/>
              </a:spcBef>
              <a:spcAft>
                <a:spcPts val="0"/>
              </a:spcAft>
              <a:buSzPts val="1200"/>
              <a:buFont typeface="Inter Medium"/>
              <a:buNone/>
              <a:defRPr>
                <a:latin typeface="Inter Medium"/>
                <a:ea typeface="Inter Medium"/>
                <a:cs typeface="Inter Medium"/>
                <a:sym typeface="Inter Medium"/>
              </a:defRPr>
            </a:lvl5pPr>
            <a:lvl6pPr lvl="5">
              <a:spcBef>
                <a:spcPts val="0"/>
              </a:spcBef>
              <a:spcAft>
                <a:spcPts val="0"/>
              </a:spcAft>
              <a:buSzPts val="1200"/>
              <a:buFont typeface="Inter Medium"/>
              <a:buNone/>
              <a:defRPr>
                <a:latin typeface="Inter Medium"/>
                <a:ea typeface="Inter Medium"/>
                <a:cs typeface="Inter Medium"/>
                <a:sym typeface="Inter Medium"/>
              </a:defRPr>
            </a:lvl6pPr>
            <a:lvl7pPr lvl="6">
              <a:spcBef>
                <a:spcPts val="0"/>
              </a:spcBef>
              <a:spcAft>
                <a:spcPts val="0"/>
              </a:spcAft>
              <a:buSzPts val="1200"/>
              <a:buFont typeface="Inter Medium"/>
              <a:buNone/>
              <a:defRPr>
                <a:latin typeface="Inter Medium"/>
                <a:ea typeface="Inter Medium"/>
                <a:cs typeface="Inter Medium"/>
                <a:sym typeface="Inter Medium"/>
              </a:defRPr>
            </a:lvl7pPr>
            <a:lvl8pPr lvl="7">
              <a:spcBef>
                <a:spcPts val="0"/>
              </a:spcBef>
              <a:spcAft>
                <a:spcPts val="0"/>
              </a:spcAft>
              <a:buSzPts val="1200"/>
              <a:buFont typeface="Inter Medium"/>
              <a:buNone/>
              <a:defRPr>
                <a:latin typeface="Inter Medium"/>
                <a:ea typeface="Inter Medium"/>
                <a:cs typeface="Inter Medium"/>
                <a:sym typeface="Inter Medium"/>
              </a:defRPr>
            </a:lvl8pPr>
            <a:lvl9pPr lvl="8">
              <a:spcBef>
                <a:spcPts val="0"/>
              </a:spcBef>
              <a:spcAft>
                <a:spcPts val="0"/>
              </a:spcAft>
              <a:buSzPts val="1200"/>
              <a:buFont typeface="Inter Medium"/>
              <a:buNone/>
              <a:defRPr>
                <a:latin typeface="Inter Medium"/>
                <a:ea typeface="Inter Medium"/>
                <a:cs typeface="Inter Medium"/>
                <a:sym typeface="Inter Medium"/>
              </a:defRPr>
            </a:lvl9pPr>
          </a:lstStyle>
          <a:p/>
        </p:txBody>
      </p:sp>
      <p:sp>
        <p:nvSpPr>
          <p:cNvPr id="412" name="Google Shape;412;p30"/>
          <p:cNvSpPr txBox="1"/>
          <p:nvPr>
            <p:ph idx="14" type="title"/>
          </p:nvPr>
        </p:nvSpPr>
        <p:spPr>
          <a:xfrm>
            <a:off x="6271375" y="1172250"/>
            <a:ext cx="2872800" cy="1281900"/>
          </a:xfrm>
          <a:prstGeom prst="rect">
            <a:avLst/>
          </a:prstGeom>
        </p:spPr>
        <p:txBody>
          <a:bodyPr anchorCtr="0" anchor="b" bIns="274300" lIns="182875" spcFirstLastPara="1" rIns="0" wrap="square" tIns="0">
            <a:normAutofit/>
          </a:bodyPr>
          <a:lstStyle>
            <a:lvl1pPr lvl="0">
              <a:spcBef>
                <a:spcPts val="0"/>
              </a:spcBef>
              <a:spcAft>
                <a:spcPts val="0"/>
              </a:spcAft>
              <a:buClr>
                <a:schemeClr val="lt1"/>
              </a:buClr>
              <a:buSzPts val="5500"/>
              <a:buFont typeface="Gowun Batang"/>
              <a:buChar char="●"/>
              <a:defRPr sz="5500"/>
            </a:lvl1pPr>
            <a:lvl2pPr lvl="1">
              <a:spcBef>
                <a:spcPts val="0"/>
              </a:spcBef>
              <a:spcAft>
                <a:spcPts val="0"/>
              </a:spcAft>
              <a:buClr>
                <a:schemeClr val="lt1"/>
              </a:buClr>
              <a:buSzPts val="5500"/>
              <a:buFont typeface="Gowun Batang"/>
              <a:buChar char="○"/>
              <a:defRPr sz="5500"/>
            </a:lvl2pPr>
            <a:lvl3pPr lvl="2">
              <a:spcBef>
                <a:spcPts val="0"/>
              </a:spcBef>
              <a:spcAft>
                <a:spcPts val="0"/>
              </a:spcAft>
              <a:buClr>
                <a:schemeClr val="lt1"/>
              </a:buClr>
              <a:buSzPts val="5500"/>
              <a:buFont typeface="Gowun Batang"/>
              <a:buChar char="■"/>
              <a:defRPr sz="5500"/>
            </a:lvl3pPr>
            <a:lvl4pPr lvl="3">
              <a:spcBef>
                <a:spcPts val="0"/>
              </a:spcBef>
              <a:spcAft>
                <a:spcPts val="0"/>
              </a:spcAft>
              <a:buClr>
                <a:schemeClr val="lt1"/>
              </a:buClr>
              <a:buSzPts val="5500"/>
              <a:buFont typeface="Gowun Batang"/>
              <a:buChar char="●"/>
              <a:defRPr sz="5500"/>
            </a:lvl4pPr>
            <a:lvl5pPr lvl="4">
              <a:spcBef>
                <a:spcPts val="0"/>
              </a:spcBef>
              <a:spcAft>
                <a:spcPts val="0"/>
              </a:spcAft>
              <a:buClr>
                <a:schemeClr val="lt1"/>
              </a:buClr>
              <a:buSzPts val="5500"/>
              <a:buFont typeface="Gowun Batang"/>
              <a:buChar char="○"/>
              <a:defRPr sz="5500"/>
            </a:lvl5pPr>
            <a:lvl6pPr lvl="5">
              <a:spcBef>
                <a:spcPts val="0"/>
              </a:spcBef>
              <a:spcAft>
                <a:spcPts val="0"/>
              </a:spcAft>
              <a:buClr>
                <a:schemeClr val="lt1"/>
              </a:buClr>
              <a:buSzPts val="5500"/>
              <a:buFont typeface="Gowun Batang"/>
              <a:buChar char="■"/>
              <a:defRPr sz="5500"/>
            </a:lvl6pPr>
            <a:lvl7pPr lvl="6">
              <a:spcBef>
                <a:spcPts val="0"/>
              </a:spcBef>
              <a:spcAft>
                <a:spcPts val="0"/>
              </a:spcAft>
              <a:buClr>
                <a:schemeClr val="lt1"/>
              </a:buClr>
              <a:buSzPts val="5500"/>
              <a:buFont typeface="Gowun Batang"/>
              <a:buChar char="●"/>
              <a:defRPr sz="5500"/>
            </a:lvl7pPr>
            <a:lvl8pPr lvl="7">
              <a:spcBef>
                <a:spcPts val="0"/>
              </a:spcBef>
              <a:spcAft>
                <a:spcPts val="0"/>
              </a:spcAft>
              <a:buClr>
                <a:schemeClr val="lt1"/>
              </a:buClr>
              <a:buSzPts val="5500"/>
              <a:buFont typeface="Gowun Batang"/>
              <a:buChar char="○"/>
              <a:defRPr sz="5500"/>
            </a:lvl8pPr>
            <a:lvl9pPr lvl="8">
              <a:spcBef>
                <a:spcPts val="0"/>
              </a:spcBef>
              <a:spcAft>
                <a:spcPts val="0"/>
              </a:spcAft>
              <a:buClr>
                <a:schemeClr val="lt1"/>
              </a:buClr>
              <a:buSzPts val="5500"/>
              <a:buFont typeface="Gowun Batang"/>
              <a:buChar char="■"/>
              <a:defRPr sz="5500"/>
            </a:lvl9pPr>
          </a:lstStyle>
          <a:p/>
        </p:txBody>
      </p:sp>
      <p:sp>
        <p:nvSpPr>
          <p:cNvPr id="413" name="Google Shape;413;p30"/>
          <p:cNvSpPr txBox="1"/>
          <p:nvPr>
            <p:ph idx="15" type="subTitle"/>
          </p:nvPr>
        </p:nvSpPr>
        <p:spPr>
          <a:xfrm>
            <a:off x="6271375" y="2021749"/>
            <a:ext cx="2874600" cy="432900"/>
          </a:xfrm>
          <a:prstGeom prst="rect">
            <a:avLst/>
          </a:prstGeom>
        </p:spPr>
        <p:txBody>
          <a:bodyPr anchorCtr="0" anchor="t" bIns="54850" lIns="182875" spcFirstLastPara="1" rIns="91425" wrap="square" tIns="91425">
            <a:noAutofit/>
          </a:bodyPr>
          <a:lstStyle>
            <a:lvl1pPr lvl="0">
              <a:spcBef>
                <a:spcPts val="0"/>
              </a:spcBef>
              <a:spcAft>
                <a:spcPts val="0"/>
              </a:spcAft>
              <a:buSzPts val="1200"/>
              <a:buFont typeface="Inter Medium"/>
              <a:buNone/>
              <a:defRPr>
                <a:latin typeface="Inter Medium"/>
                <a:ea typeface="Inter Medium"/>
                <a:cs typeface="Inter Medium"/>
                <a:sym typeface="Inter Medium"/>
              </a:defRPr>
            </a:lvl1pPr>
            <a:lvl2pPr lvl="1">
              <a:spcBef>
                <a:spcPts val="0"/>
              </a:spcBef>
              <a:spcAft>
                <a:spcPts val="0"/>
              </a:spcAft>
              <a:buSzPts val="1200"/>
              <a:buFont typeface="Inter Medium"/>
              <a:buNone/>
              <a:defRPr>
                <a:latin typeface="Inter Medium"/>
                <a:ea typeface="Inter Medium"/>
                <a:cs typeface="Inter Medium"/>
                <a:sym typeface="Inter Medium"/>
              </a:defRPr>
            </a:lvl2pPr>
            <a:lvl3pPr lvl="2">
              <a:spcBef>
                <a:spcPts val="0"/>
              </a:spcBef>
              <a:spcAft>
                <a:spcPts val="0"/>
              </a:spcAft>
              <a:buSzPts val="1200"/>
              <a:buFont typeface="Inter Medium"/>
              <a:buNone/>
              <a:defRPr>
                <a:latin typeface="Inter Medium"/>
                <a:ea typeface="Inter Medium"/>
                <a:cs typeface="Inter Medium"/>
                <a:sym typeface="Inter Medium"/>
              </a:defRPr>
            </a:lvl3pPr>
            <a:lvl4pPr lvl="3">
              <a:spcBef>
                <a:spcPts val="0"/>
              </a:spcBef>
              <a:spcAft>
                <a:spcPts val="0"/>
              </a:spcAft>
              <a:buSzPts val="1200"/>
              <a:buFont typeface="Inter Medium"/>
              <a:buNone/>
              <a:defRPr>
                <a:latin typeface="Inter Medium"/>
                <a:ea typeface="Inter Medium"/>
                <a:cs typeface="Inter Medium"/>
                <a:sym typeface="Inter Medium"/>
              </a:defRPr>
            </a:lvl4pPr>
            <a:lvl5pPr lvl="4">
              <a:spcBef>
                <a:spcPts val="0"/>
              </a:spcBef>
              <a:spcAft>
                <a:spcPts val="0"/>
              </a:spcAft>
              <a:buSzPts val="1200"/>
              <a:buFont typeface="Inter Medium"/>
              <a:buNone/>
              <a:defRPr>
                <a:latin typeface="Inter Medium"/>
                <a:ea typeface="Inter Medium"/>
                <a:cs typeface="Inter Medium"/>
                <a:sym typeface="Inter Medium"/>
              </a:defRPr>
            </a:lvl5pPr>
            <a:lvl6pPr lvl="5">
              <a:spcBef>
                <a:spcPts val="0"/>
              </a:spcBef>
              <a:spcAft>
                <a:spcPts val="0"/>
              </a:spcAft>
              <a:buSzPts val="1200"/>
              <a:buFont typeface="Inter Medium"/>
              <a:buNone/>
              <a:defRPr>
                <a:latin typeface="Inter Medium"/>
                <a:ea typeface="Inter Medium"/>
                <a:cs typeface="Inter Medium"/>
                <a:sym typeface="Inter Medium"/>
              </a:defRPr>
            </a:lvl6pPr>
            <a:lvl7pPr lvl="6">
              <a:spcBef>
                <a:spcPts val="0"/>
              </a:spcBef>
              <a:spcAft>
                <a:spcPts val="0"/>
              </a:spcAft>
              <a:buSzPts val="1200"/>
              <a:buFont typeface="Inter Medium"/>
              <a:buNone/>
              <a:defRPr>
                <a:latin typeface="Inter Medium"/>
                <a:ea typeface="Inter Medium"/>
                <a:cs typeface="Inter Medium"/>
                <a:sym typeface="Inter Medium"/>
              </a:defRPr>
            </a:lvl7pPr>
            <a:lvl8pPr lvl="7">
              <a:spcBef>
                <a:spcPts val="0"/>
              </a:spcBef>
              <a:spcAft>
                <a:spcPts val="0"/>
              </a:spcAft>
              <a:buSzPts val="1200"/>
              <a:buFont typeface="Inter Medium"/>
              <a:buNone/>
              <a:defRPr>
                <a:latin typeface="Inter Medium"/>
                <a:ea typeface="Inter Medium"/>
                <a:cs typeface="Inter Medium"/>
                <a:sym typeface="Inter Medium"/>
              </a:defRPr>
            </a:lvl8pPr>
            <a:lvl9pPr lvl="8">
              <a:spcBef>
                <a:spcPts val="0"/>
              </a:spcBef>
              <a:spcAft>
                <a:spcPts val="0"/>
              </a:spcAft>
              <a:buSzPts val="1200"/>
              <a:buFont typeface="Inter Medium"/>
              <a:buNone/>
              <a:defRPr>
                <a:latin typeface="Inter Medium"/>
                <a:ea typeface="Inter Medium"/>
                <a:cs typeface="Inter Medium"/>
                <a:sym typeface="Inter Medium"/>
              </a:defRPr>
            </a:lvl9pPr>
          </a:lstStyle>
          <a:p/>
        </p:txBody>
      </p:sp>
      <p:sp>
        <p:nvSpPr>
          <p:cNvPr id="414" name="Google Shape;414;p30"/>
          <p:cNvSpPr txBox="1"/>
          <p:nvPr>
            <p:ph idx="16" type="subTitle"/>
          </p:nvPr>
        </p:nvSpPr>
        <p:spPr>
          <a:xfrm>
            <a:off x="6271125" y="2455800"/>
            <a:ext cx="2874600" cy="332400"/>
          </a:xfrm>
          <a:prstGeom prst="rect">
            <a:avLst/>
          </a:prstGeom>
        </p:spPr>
        <p:txBody>
          <a:bodyPr anchorCtr="0" anchor="b" bIns="0" lIns="182875" spcFirstLastPara="1" rIns="91425" wrap="square" tIns="0">
            <a:noAutofit/>
          </a:bodyPr>
          <a:lstStyle>
            <a:lvl1pPr lvl="0">
              <a:spcBef>
                <a:spcPts val="0"/>
              </a:spcBef>
              <a:spcAft>
                <a:spcPts val="0"/>
              </a:spcAft>
              <a:buSzPts val="1200"/>
              <a:buFont typeface="Inter SemiBold"/>
              <a:buNone/>
              <a:defRPr>
                <a:latin typeface="Inter SemiBold"/>
                <a:ea typeface="Inter SemiBold"/>
                <a:cs typeface="Inter SemiBold"/>
                <a:sym typeface="Inter SemiBold"/>
              </a:defRPr>
            </a:lvl1pPr>
            <a:lvl2pPr lvl="1">
              <a:spcBef>
                <a:spcPts val="0"/>
              </a:spcBef>
              <a:spcAft>
                <a:spcPts val="0"/>
              </a:spcAft>
              <a:buSzPts val="1200"/>
              <a:buFont typeface="Inter SemiBold"/>
              <a:buNone/>
              <a:defRPr>
                <a:latin typeface="Inter SemiBold"/>
                <a:ea typeface="Inter SemiBold"/>
                <a:cs typeface="Inter SemiBold"/>
                <a:sym typeface="Inter SemiBold"/>
              </a:defRPr>
            </a:lvl2pPr>
            <a:lvl3pPr lvl="2">
              <a:spcBef>
                <a:spcPts val="0"/>
              </a:spcBef>
              <a:spcAft>
                <a:spcPts val="0"/>
              </a:spcAft>
              <a:buSzPts val="1200"/>
              <a:buFont typeface="Inter SemiBold"/>
              <a:buNone/>
              <a:defRPr>
                <a:latin typeface="Inter SemiBold"/>
                <a:ea typeface="Inter SemiBold"/>
                <a:cs typeface="Inter SemiBold"/>
                <a:sym typeface="Inter SemiBold"/>
              </a:defRPr>
            </a:lvl3pPr>
            <a:lvl4pPr lvl="3">
              <a:spcBef>
                <a:spcPts val="0"/>
              </a:spcBef>
              <a:spcAft>
                <a:spcPts val="0"/>
              </a:spcAft>
              <a:buSzPts val="1200"/>
              <a:buFont typeface="Inter SemiBold"/>
              <a:buNone/>
              <a:defRPr>
                <a:latin typeface="Inter SemiBold"/>
                <a:ea typeface="Inter SemiBold"/>
                <a:cs typeface="Inter SemiBold"/>
                <a:sym typeface="Inter SemiBold"/>
              </a:defRPr>
            </a:lvl4pPr>
            <a:lvl5pPr lvl="4">
              <a:spcBef>
                <a:spcPts val="0"/>
              </a:spcBef>
              <a:spcAft>
                <a:spcPts val="0"/>
              </a:spcAft>
              <a:buSzPts val="1200"/>
              <a:buFont typeface="Inter SemiBold"/>
              <a:buNone/>
              <a:defRPr>
                <a:latin typeface="Inter SemiBold"/>
                <a:ea typeface="Inter SemiBold"/>
                <a:cs typeface="Inter SemiBold"/>
                <a:sym typeface="Inter SemiBold"/>
              </a:defRPr>
            </a:lvl5pPr>
            <a:lvl6pPr lvl="5">
              <a:spcBef>
                <a:spcPts val="0"/>
              </a:spcBef>
              <a:spcAft>
                <a:spcPts val="0"/>
              </a:spcAft>
              <a:buSzPts val="1200"/>
              <a:buFont typeface="Inter SemiBold"/>
              <a:buNone/>
              <a:defRPr>
                <a:latin typeface="Inter SemiBold"/>
                <a:ea typeface="Inter SemiBold"/>
                <a:cs typeface="Inter SemiBold"/>
                <a:sym typeface="Inter SemiBold"/>
              </a:defRPr>
            </a:lvl6pPr>
            <a:lvl7pPr lvl="6">
              <a:spcBef>
                <a:spcPts val="0"/>
              </a:spcBef>
              <a:spcAft>
                <a:spcPts val="0"/>
              </a:spcAft>
              <a:buSzPts val="1200"/>
              <a:buFont typeface="Inter SemiBold"/>
              <a:buNone/>
              <a:defRPr>
                <a:latin typeface="Inter SemiBold"/>
                <a:ea typeface="Inter SemiBold"/>
                <a:cs typeface="Inter SemiBold"/>
                <a:sym typeface="Inter SemiBold"/>
              </a:defRPr>
            </a:lvl7pPr>
            <a:lvl8pPr lvl="7">
              <a:spcBef>
                <a:spcPts val="0"/>
              </a:spcBef>
              <a:spcAft>
                <a:spcPts val="0"/>
              </a:spcAft>
              <a:buSzPts val="1200"/>
              <a:buFont typeface="Inter SemiBold"/>
              <a:buNone/>
              <a:defRPr>
                <a:latin typeface="Inter SemiBold"/>
                <a:ea typeface="Inter SemiBold"/>
                <a:cs typeface="Inter SemiBold"/>
                <a:sym typeface="Inter SemiBold"/>
              </a:defRPr>
            </a:lvl8pPr>
            <a:lvl9pPr lvl="8">
              <a:spcBef>
                <a:spcPts val="0"/>
              </a:spcBef>
              <a:spcAft>
                <a:spcPts val="0"/>
              </a:spcAft>
              <a:buSzPts val="1200"/>
              <a:buFont typeface="Inter SemiBold"/>
              <a:buNone/>
              <a:defRPr>
                <a:latin typeface="Inter SemiBold"/>
                <a:ea typeface="Inter SemiBold"/>
                <a:cs typeface="Inter SemiBold"/>
                <a:sym typeface="Inter SemiBold"/>
              </a:defRPr>
            </a:lvl9pPr>
          </a:lstStyle>
          <a:p/>
        </p:txBody>
      </p:sp>
      <p:sp>
        <p:nvSpPr>
          <p:cNvPr id="415" name="Google Shape;415;p30"/>
          <p:cNvSpPr txBox="1"/>
          <p:nvPr>
            <p:ph idx="17" type="subTitle"/>
          </p:nvPr>
        </p:nvSpPr>
        <p:spPr>
          <a:xfrm>
            <a:off x="6271125" y="2840775"/>
            <a:ext cx="2874600" cy="184800"/>
          </a:xfrm>
          <a:prstGeom prst="rect">
            <a:avLst/>
          </a:prstGeom>
        </p:spPr>
        <p:txBody>
          <a:bodyPr anchorCtr="0" anchor="b" bIns="0" lIns="182875" spcFirstLastPara="1" rIns="91425" wrap="square" tIns="0">
            <a:noAutofit/>
          </a:bodyPr>
          <a:lstStyle>
            <a:lvl1pPr lvl="0">
              <a:spcBef>
                <a:spcPts val="0"/>
              </a:spcBef>
              <a:spcAft>
                <a:spcPts val="0"/>
              </a:spcAft>
              <a:buSzPts val="1200"/>
              <a:buFont typeface="Inter"/>
              <a:buNone/>
              <a:defRPr/>
            </a:lvl1pPr>
            <a:lvl2pPr lvl="1">
              <a:spcBef>
                <a:spcPts val="0"/>
              </a:spcBef>
              <a:spcAft>
                <a:spcPts val="0"/>
              </a:spcAft>
              <a:buSzPts val="1200"/>
              <a:buFont typeface="Inter"/>
              <a:buNone/>
              <a:defRPr/>
            </a:lvl2pPr>
            <a:lvl3pPr lvl="2">
              <a:spcBef>
                <a:spcPts val="0"/>
              </a:spcBef>
              <a:spcAft>
                <a:spcPts val="0"/>
              </a:spcAft>
              <a:buSzPts val="1200"/>
              <a:buFont typeface="Inter"/>
              <a:buNone/>
              <a:defRPr/>
            </a:lvl3pPr>
            <a:lvl4pPr lvl="3">
              <a:spcBef>
                <a:spcPts val="0"/>
              </a:spcBef>
              <a:spcAft>
                <a:spcPts val="0"/>
              </a:spcAft>
              <a:buSzPts val="1200"/>
              <a:buFont typeface="Inter"/>
              <a:buNone/>
              <a:defRPr/>
            </a:lvl4pPr>
            <a:lvl5pPr lvl="4">
              <a:spcBef>
                <a:spcPts val="0"/>
              </a:spcBef>
              <a:spcAft>
                <a:spcPts val="0"/>
              </a:spcAft>
              <a:buSzPts val="1200"/>
              <a:buFont typeface="Inter"/>
              <a:buNone/>
              <a:defRPr/>
            </a:lvl5pPr>
            <a:lvl6pPr lvl="5">
              <a:spcBef>
                <a:spcPts val="0"/>
              </a:spcBef>
              <a:spcAft>
                <a:spcPts val="0"/>
              </a:spcAft>
              <a:buSzPts val="1200"/>
              <a:buFont typeface="Inter"/>
              <a:buNone/>
              <a:defRPr/>
            </a:lvl6pPr>
            <a:lvl7pPr lvl="6">
              <a:spcBef>
                <a:spcPts val="0"/>
              </a:spcBef>
              <a:spcAft>
                <a:spcPts val="0"/>
              </a:spcAft>
              <a:buSzPts val="1200"/>
              <a:buFont typeface="Inter"/>
              <a:buNone/>
              <a:defRPr/>
            </a:lvl7pPr>
            <a:lvl8pPr lvl="7">
              <a:spcBef>
                <a:spcPts val="0"/>
              </a:spcBef>
              <a:spcAft>
                <a:spcPts val="0"/>
              </a:spcAft>
              <a:buSzPts val="1200"/>
              <a:buFont typeface="Inter"/>
              <a:buNone/>
              <a:defRPr/>
            </a:lvl8pPr>
            <a:lvl9pPr lvl="8">
              <a:spcBef>
                <a:spcPts val="0"/>
              </a:spcBef>
              <a:spcAft>
                <a:spcPts val="0"/>
              </a:spcAft>
              <a:buSzPts val="1200"/>
              <a:buFont typeface="Inter"/>
              <a:buNone/>
              <a:defRPr/>
            </a:lvl9pPr>
          </a:lstStyle>
          <a:p/>
        </p:txBody>
      </p:sp>
      <p:sp>
        <p:nvSpPr>
          <p:cNvPr id="416" name="Google Shape;416;p30"/>
          <p:cNvSpPr txBox="1"/>
          <p:nvPr>
            <p:ph idx="18" type="title"/>
          </p:nvPr>
        </p:nvSpPr>
        <p:spPr>
          <a:xfrm>
            <a:off x="6271375" y="4552825"/>
            <a:ext cx="2872800" cy="335100"/>
          </a:xfrm>
          <a:prstGeom prst="rect">
            <a:avLst/>
          </a:prstGeom>
        </p:spPr>
        <p:txBody>
          <a:bodyPr anchorCtr="0" anchor="b" bIns="91425" lIns="182875" spcFirstLastPara="1" rIns="91425" wrap="square" tIns="91425">
            <a:noAutofit/>
          </a:bodyPr>
          <a:lstStyle>
            <a:lvl1pPr lvl="0">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9pPr>
          </a:lstStyle>
          <a:p/>
        </p:txBody>
      </p:sp>
      <p:sp>
        <p:nvSpPr>
          <p:cNvPr id="417" name="Google Shape;417;p30"/>
          <p:cNvSpPr txBox="1"/>
          <p:nvPr>
            <p:ph idx="19" type="title"/>
          </p:nvPr>
        </p:nvSpPr>
        <p:spPr>
          <a:xfrm>
            <a:off x="3401750" y="4552825"/>
            <a:ext cx="2868000" cy="335100"/>
          </a:xfrm>
          <a:prstGeom prst="rect">
            <a:avLst/>
          </a:prstGeom>
        </p:spPr>
        <p:txBody>
          <a:bodyPr anchorCtr="0" anchor="b" bIns="91425" lIns="182875" spcFirstLastPara="1" rIns="91425" wrap="square" tIns="91425">
            <a:noAutofit/>
          </a:bodyPr>
          <a:lstStyle>
            <a:lvl1pPr lvl="0">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9pPr>
          </a:lstStyle>
          <a:p/>
        </p:txBody>
      </p:sp>
      <p:sp>
        <p:nvSpPr>
          <p:cNvPr id="418" name="Google Shape;418;p30"/>
          <p:cNvSpPr txBox="1"/>
          <p:nvPr>
            <p:ph idx="20" type="title"/>
          </p:nvPr>
        </p:nvSpPr>
        <p:spPr>
          <a:xfrm>
            <a:off x="521625" y="4552825"/>
            <a:ext cx="2878500" cy="335100"/>
          </a:xfrm>
          <a:prstGeom prst="rect">
            <a:avLst/>
          </a:prstGeom>
        </p:spPr>
        <p:txBody>
          <a:bodyPr anchorCtr="0" anchor="b" bIns="91425" lIns="182875" spcFirstLastPara="1" rIns="91425" wrap="square" tIns="91425">
            <a:noAutofit/>
          </a:bodyPr>
          <a:lstStyle>
            <a:lvl1pPr lvl="0">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Char char="■"/>
              <a:defRPr sz="1200">
                <a:latin typeface="Inter SemiBold"/>
                <a:ea typeface="Inter SemiBold"/>
                <a:cs typeface="Inter SemiBold"/>
                <a:sym typeface="Inter SemiBold"/>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Priorities">
  <p:cSld name="CUSTOM_5">
    <p:bg>
      <p:bgPr>
        <a:solidFill>
          <a:schemeClr val="lt1"/>
        </a:solidFill>
      </p:bgPr>
    </p:bg>
    <p:spTree>
      <p:nvGrpSpPr>
        <p:cNvPr id="419" name="Shape 419"/>
        <p:cNvGrpSpPr/>
        <p:nvPr/>
      </p:nvGrpSpPr>
      <p:grpSpPr>
        <a:xfrm>
          <a:off x="0" y="0"/>
          <a:ext cx="0" cy="0"/>
          <a:chOff x="0" y="0"/>
          <a:chExt cx="0" cy="0"/>
        </a:xfrm>
      </p:grpSpPr>
      <p:sp>
        <p:nvSpPr>
          <p:cNvPr id="420" name="Google Shape;420;p31"/>
          <p:cNvSpPr txBox="1"/>
          <p:nvPr>
            <p:ph idx="1" type="body"/>
          </p:nvPr>
        </p:nvSpPr>
        <p:spPr>
          <a:xfrm>
            <a:off x="1043525" y="2532675"/>
            <a:ext cx="1958400" cy="1001400"/>
          </a:xfrm>
          <a:prstGeom prst="rect">
            <a:avLst/>
          </a:prstGeom>
        </p:spPr>
        <p:txBody>
          <a:bodyPr anchorCtr="0" anchor="t" bIns="91425" lIns="182875" spcFirstLastPara="1" rIns="137150" wrap="square" tIns="0">
            <a:noAutofit/>
          </a:bodyPr>
          <a:lstStyle>
            <a:lvl1pPr indent="-292100" lvl="0" marL="457200">
              <a:spcBef>
                <a:spcPts val="0"/>
              </a:spcBef>
              <a:spcAft>
                <a:spcPts val="0"/>
              </a:spcAft>
              <a:buSzPts val="1000"/>
              <a:buFont typeface="Inter"/>
              <a:buChar char="●"/>
              <a:defRPr sz="1000"/>
            </a:lvl1pPr>
            <a:lvl2pPr indent="-292100" lvl="1" marL="914400">
              <a:spcBef>
                <a:spcPts val="0"/>
              </a:spcBef>
              <a:spcAft>
                <a:spcPts val="0"/>
              </a:spcAft>
              <a:buSzPts val="1000"/>
              <a:buFont typeface="Inter"/>
              <a:buChar char="○"/>
              <a:defRPr sz="1000"/>
            </a:lvl2pPr>
            <a:lvl3pPr indent="-292100" lvl="2" marL="1371600">
              <a:spcBef>
                <a:spcPts val="0"/>
              </a:spcBef>
              <a:spcAft>
                <a:spcPts val="0"/>
              </a:spcAft>
              <a:buSzPts val="1000"/>
              <a:buFont typeface="Inter"/>
              <a:buChar char="■"/>
              <a:defRPr sz="1000"/>
            </a:lvl3pPr>
            <a:lvl4pPr indent="-292100" lvl="3" marL="1828800">
              <a:spcBef>
                <a:spcPts val="0"/>
              </a:spcBef>
              <a:spcAft>
                <a:spcPts val="0"/>
              </a:spcAft>
              <a:buSzPts val="1000"/>
              <a:buFont typeface="Inter"/>
              <a:buChar char="●"/>
              <a:defRPr sz="1000"/>
            </a:lvl4pPr>
            <a:lvl5pPr indent="-292100" lvl="4" marL="2286000">
              <a:spcBef>
                <a:spcPts val="0"/>
              </a:spcBef>
              <a:spcAft>
                <a:spcPts val="0"/>
              </a:spcAft>
              <a:buSzPts val="1000"/>
              <a:buFont typeface="Inter"/>
              <a:buChar char="○"/>
              <a:defRPr sz="1000"/>
            </a:lvl5pPr>
            <a:lvl6pPr indent="-292100" lvl="5" marL="2743200">
              <a:spcBef>
                <a:spcPts val="0"/>
              </a:spcBef>
              <a:spcAft>
                <a:spcPts val="0"/>
              </a:spcAft>
              <a:buSzPts val="1000"/>
              <a:buFont typeface="Inter"/>
              <a:buChar char="■"/>
              <a:defRPr sz="1000"/>
            </a:lvl6pPr>
            <a:lvl7pPr indent="-292100" lvl="6" marL="3200400">
              <a:spcBef>
                <a:spcPts val="0"/>
              </a:spcBef>
              <a:spcAft>
                <a:spcPts val="0"/>
              </a:spcAft>
              <a:buSzPts val="1000"/>
              <a:buFont typeface="Inter"/>
              <a:buChar char="●"/>
              <a:defRPr sz="1000"/>
            </a:lvl7pPr>
            <a:lvl8pPr indent="-292100" lvl="7" marL="3657600">
              <a:spcBef>
                <a:spcPts val="0"/>
              </a:spcBef>
              <a:spcAft>
                <a:spcPts val="0"/>
              </a:spcAft>
              <a:buSzPts val="1000"/>
              <a:buFont typeface="Inter"/>
              <a:buChar char="○"/>
              <a:defRPr sz="1000"/>
            </a:lvl8pPr>
            <a:lvl9pPr indent="-292100" lvl="8" marL="4114800">
              <a:spcBef>
                <a:spcPts val="0"/>
              </a:spcBef>
              <a:spcAft>
                <a:spcPts val="0"/>
              </a:spcAft>
              <a:buSzPts val="1000"/>
              <a:buFont typeface="Inter"/>
              <a:buChar char="■"/>
              <a:defRPr sz="1000"/>
            </a:lvl9pPr>
          </a:lstStyle>
          <a:p/>
        </p:txBody>
      </p:sp>
      <p:cxnSp>
        <p:nvCxnSpPr>
          <p:cNvPr id="421" name="Google Shape;421;p31"/>
          <p:cNvCxnSpPr/>
          <p:nvPr/>
        </p:nvCxnSpPr>
        <p:spPr>
          <a:xfrm>
            <a:off x="8622700" y="334950"/>
            <a:ext cx="0" cy="4805700"/>
          </a:xfrm>
          <a:prstGeom prst="straightConnector1">
            <a:avLst/>
          </a:prstGeom>
          <a:noFill/>
          <a:ln cap="flat" cmpd="sng" w="9525">
            <a:solidFill>
              <a:schemeClr val="accent6"/>
            </a:solidFill>
            <a:prstDash val="solid"/>
            <a:round/>
            <a:headEnd len="sm" w="sm" type="none"/>
            <a:tailEnd len="sm" w="sm" type="none"/>
          </a:ln>
        </p:spPr>
      </p:cxnSp>
      <p:sp>
        <p:nvSpPr>
          <p:cNvPr id="422" name="Google Shape;422;p31"/>
          <p:cNvSpPr txBox="1"/>
          <p:nvPr>
            <p:ph idx="2"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423" name="Google Shape;423;p31"/>
          <p:cNvSpPr txBox="1"/>
          <p:nvPr>
            <p:ph idx="3"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424" name="Google Shape;424;p31"/>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425" name="Google Shape;425;p31"/>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426" name="Google Shape;426;p31"/>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427" name="Google Shape;427;p31"/>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
        <p:nvSpPr>
          <p:cNvPr id="428" name="Google Shape;428;p31"/>
          <p:cNvSpPr txBox="1"/>
          <p:nvPr>
            <p:ph type="title"/>
          </p:nvPr>
        </p:nvSpPr>
        <p:spPr>
          <a:xfrm>
            <a:off x="3003325" y="61520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29" name="Google Shape;429;p31"/>
          <p:cNvSpPr txBox="1"/>
          <p:nvPr>
            <p:ph idx="5" type="title"/>
          </p:nvPr>
        </p:nvSpPr>
        <p:spPr>
          <a:xfrm>
            <a:off x="3003325" y="96195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0" name="Google Shape;430;p31"/>
          <p:cNvSpPr txBox="1"/>
          <p:nvPr>
            <p:ph idx="6" type="title"/>
          </p:nvPr>
        </p:nvSpPr>
        <p:spPr>
          <a:xfrm>
            <a:off x="3003325" y="131080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1" name="Google Shape;431;p31"/>
          <p:cNvSpPr txBox="1"/>
          <p:nvPr>
            <p:ph idx="7" type="title"/>
          </p:nvPr>
        </p:nvSpPr>
        <p:spPr>
          <a:xfrm>
            <a:off x="3003325" y="382075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2" name="Google Shape;432;p31"/>
          <p:cNvSpPr txBox="1"/>
          <p:nvPr>
            <p:ph idx="8" type="title"/>
          </p:nvPr>
        </p:nvSpPr>
        <p:spPr>
          <a:xfrm>
            <a:off x="3003325" y="416750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3" name="Google Shape;433;p31"/>
          <p:cNvSpPr txBox="1"/>
          <p:nvPr>
            <p:ph idx="9" type="title"/>
          </p:nvPr>
        </p:nvSpPr>
        <p:spPr>
          <a:xfrm>
            <a:off x="3003325" y="4516350"/>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4" name="Google Shape;434;p31"/>
          <p:cNvSpPr txBox="1"/>
          <p:nvPr>
            <p:ph idx="13" type="title"/>
          </p:nvPr>
        </p:nvSpPr>
        <p:spPr>
          <a:xfrm>
            <a:off x="3003325" y="2226263"/>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5" name="Google Shape;435;p31"/>
          <p:cNvSpPr txBox="1"/>
          <p:nvPr>
            <p:ph idx="14" type="title"/>
          </p:nvPr>
        </p:nvSpPr>
        <p:spPr>
          <a:xfrm>
            <a:off x="3003325" y="2573013"/>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6" name="Google Shape;436;p31"/>
          <p:cNvSpPr txBox="1"/>
          <p:nvPr>
            <p:ph idx="15" type="title"/>
          </p:nvPr>
        </p:nvSpPr>
        <p:spPr>
          <a:xfrm>
            <a:off x="3003325" y="2921863"/>
            <a:ext cx="2667300" cy="348900"/>
          </a:xfrm>
          <a:prstGeom prst="rect">
            <a:avLst/>
          </a:prstGeom>
        </p:spPr>
        <p:txBody>
          <a:bodyPr anchorCtr="0" anchor="ctr" bIns="0" lIns="274300" spcFirstLastPara="1" rIns="0" wrap="square" tIns="0">
            <a:noAutofit/>
          </a:bodyPr>
          <a:lstStyle>
            <a:lvl1pPr lvl="0">
              <a:lnSpc>
                <a:spcPct val="100000"/>
              </a:lnSpc>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1pPr>
            <a:lvl2pPr lvl="1">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2pPr>
            <a:lvl3pPr lvl="2">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3pPr>
            <a:lvl4pPr lvl="3">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4pPr>
            <a:lvl5pPr lvl="4">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5pPr>
            <a:lvl6pPr lvl="5">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6pPr>
            <a:lvl7pPr lvl="6">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7pPr>
            <a:lvl8pPr lvl="7">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8pPr>
            <a:lvl9pPr lvl="8">
              <a:spcBef>
                <a:spcPts val="0"/>
              </a:spcBef>
              <a:spcAft>
                <a:spcPts val="0"/>
              </a:spcAft>
              <a:buClr>
                <a:schemeClr val="lt2"/>
              </a:buClr>
              <a:buSzPts val="1000"/>
              <a:buFont typeface="Inter SemiBold"/>
              <a:buNone/>
              <a:defRPr sz="1000">
                <a:solidFill>
                  <a:schemeClr val="lt2"/>
                </a:solidFill>
                <a:latin typeface="Inter SemiBold"/>
                <a:ea typeface="Inter SemiBold"/>
                <a:cs typeface="Inter SemiBold"/>
                <a:sym typeface="Inter SemiBold"/>
              </a:defRPr>
            </a:lvl9pPr>
          </a:lstStyle>
          <a:p/>
        </p:txBody>
      </p:sp>
      <p:sp>
        <p:nvSpPr>
          <p:cNvPr id="437" name="Google Shape;437;p31"/>
          <p:cNvSpPr txBox="1"/>
          <p:nvPr>
            <p:ph idx="16" type="subTitle"/>
          </p:nvPr>
        </p:nvSpPr>
        <p:spPr>
          <a:xfrm>
            <a:off x="5824413" y="613050"/>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38" name="Google Shape;438;p31"/>
          <p:cNvSpPr txBox="1"/>
          <p:nvPr>
            <p:ph idx="17" type="subTitle"/>
          </p:nvPr>
        </p:nvSpPr>
        <p:spPr>
          <a:xfrm>
            <a:off x="5824413" y="961950"/>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39" name="Google Shape;439;p31"/>
          <p:cNvSpPr txBox="1"/>
          <p:nvPr>
            <p:ph idx="18" type="subTitle"/>
          </p:nvPr>
        </p:nvSpPr>
        <p:spPr>
          <a:xfrm>
            <a:off x="5824413" y="1310775"/>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0" name="Google Shape;440;p31"/>
          <p:cNvSpPr txBox="1"/>
          <p:nvPr>
            <p:ph idx="19" type="subTitle"/>
          </p:nvPr>
        </p:nvSpPr>
        <p:spPr>
          <a:xfrm>
            <a:off x="5824413" y="2225213"/>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1" name="Google Shape;441;p31"/>
          <p:cNvSpPr txBox="1"/>
          <p:nvPr>
            <p:ph idx="20" type="subTitle"/>
          </p:nvPr>
        </p:nvSpPr>
        <p:spPr>
          <a:xfrm>
            <a:off x="5824413" y="2574113"/>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2" name="Google Shape;442;p31"/>
          <p:cNvSpPr txBox="1"/>
          <p:nvPr>
            <p:ph idx="21" type="subTitle"/>
          </p:nvPr>
        </p:nvSpPr>
        <p:spPr>
          <a:xfrm>
            <a:off x="5824413" y="2922938"/>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3" name="Google Shape;443;p31"/>
          <p:cNvSpPr txBox="1"/>
          <p:nvPr>
            <p:ph idx="22" type="subTitle"/>
          </p:nvPr>
        </p:nvSpPr>
        <p:spPr>
          <a:xfrm>
            <a:off x="5824413" y="3818625"/>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4" name="Google Shape;444;p31"/>
          <p:cNvSpPr txBox="1"/>
          <p:nvPr>
            <p:ph idx="23" type="subTitle"/>
          </p:nvPr>
        </p:nvSpPr>
        <p:spPr>
          <a:xfrm>
            <a:off x="5824413" y="4167525"/>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5" name="Google Shape;445;p31"/>
          <p:cNvSpPr txBox="1"/>
          <p:nvPr>
            <p:ph idx="24" type="subTitle"/>
          </p:nvPr>
        </p:nvSpPr>
        <p:spPr>
          <a:xfrm>
            <a:off x="5824413" y="4516350"/>
            <a:ext cx="2644500" cy="348900"/>
          </a:xfrm>
          <a:prstGeom prst="rect">
            <a:avLst/>
          </a:prstGeom>
        </p:spPr>
        <p:txBody>
          <a:bodyPr anchorCtr="0" anchor="ctr" bIns="0" lIns="0" spcFirstLastPara="1" rIns="0" wrap="square" tIns="0">
            <a:no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446" name="Google Shape;446;p31"/>
          <p:cNvSpPr txBox="1"/>
          <p:nvPr>
            <p:ph idx="25" type="title"/>
          </p:nvPr>
        </p:nvSpPr>
        <p:spPr>
          <a:xfrm>
            <a:off x="1045225" y="3545525"/>
            <a:ext cx="1958400" cy="519600"/>
          </a:xfrm>
          <a:prstGeom prst="rect">
            <a:avLst/>
          </a:prstGeom>
        </p:spPr>
        <p:txBody>
          <a:bodyPr anchorCtr="0" anchor="b" bIns="0" lIns="182875" spcFirstLastPara="1" rIns="182875" wrap="square" tIns="91425">
            <a:no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sp>
        <p:nvSpPr>
          <p:cNvPr id="447" name="Google Shape;447;p31"/>
          <p:cNvSpPr txBox="1"/>
          <p:nvPr>
            <p:ph idx="26" type="body"/>
          </p:nvPr>
        </p:nvSpPr>
        <p:spPr>
          <a:xfrm>
            <a:off x="1043525" y="4174000"/>
            <a:ext cx="1958400" cy="959100"/>
          </a:xfrm>
          <a:prstGeom prst="rect">
            <a:avLst/>
          </a:prstGeom>
        </p:spPr>
        <p:txBody>
          <a:bodyPr anchorCtr="0" anchor="t" bIns="91425" lIns="182875" spcFirstLastPara="1" rIns="137150" wrap="square" tIns="0">
            <a:noAutofit/>
          </a:bodyPr>
          <a:lstStyle>
            <a:lvl1pPr indent="-292100" lvl="0" marL="457200">
              <a:spcBef>
                <a:spcPts val="0"/>
              </a:spcBef>
              <a:spcAft>
                <a:spcPts val="0"/>
              </a:spcAft>
              <a:buSzPts val="1000"/>
              <a:buFont typeface="Inter"/>
              <a:buChar char="●"/>
              <a:defRPr sz="1000"/>
            </a:lvl1pPr>
            <a:lvl2pPr indent="-292100" lvl="1" marL="914400">
              <a:spcBef>
                <a:spcPts val="0"/>
              </a:spcBef>
              <a:spcAft>
                <a:spcPts val="0"/>
              </a:spcAft>
              <a:buSzPts val="1000"/>
              <a:buFont typeface="Inter"/>
              <a:buChar char="○"/>
              <a:defRPr sz="1000"/>
            </a:lvl2pPr>
            <a:lvl3pPr indent="-292100" lvl="2" marL="1371600">
              <a:spcBef>
                <a:spcPts val="0"/>
              </a:spcBef>
              <a:spcAft>
                <a:spcPts val="0"/>
              </a:spcAft>
              <a:buSzPts val="1000"/>
              <a:buFont typeface="Inter"/>
              <a:buChar char="■"/>
              <a:defRPr sz="1000"/>
            </a:lvl3pPr>
            <a:lvl4pPr indent="-292100" lvl="3" marL="1828800">
              <a:spcBef>
                <a:spcPts val="0"/>
              </a:spcBef>
              <a:spcAft>
                <a:spcPts val="0"/>
              </a:spcAft>
              <a:buSzPts val="1000"/>
              <a:buFont typeface="Inter"/>
              <a:buChar char="●"/>
              <a:defRPr sz="1000"/>
            </a:lvl4pPr>
            <a:lvl5pPr indent="-292100" lvl="4" marL="2286000">
              <a:spcBef>
                <a:spcPts val="0"/>
              </a:spcBef>
              <a:spcAft>
                <a:spcPts val="0"/>
              </a:spcAft>
              <a:buSzPts val="1000"/>
              <a:buFont typeface="Inter"/>
              <a:buChar char="○"/>
              <a:defRPr sz="1000"/>
            </a:lvl5pPr>
            <a:lvl6pPr indent="-292100" lvl="5" marL="2743200">
              <a:spcBef>
                <a:spcPts val="0"/>
              </a:spcBef>
              <a:spcAft>
                <a:spcPts val="0"/>
              </a:spcAft>
              <a:buSzPts val="1000"/>
              <a:buFont typeface="Inter"/>
              <a:buChar char="■"/>
              <a:defRPr sz="1000"/>
            </a:lvl6pPr>
            <a:lvl7pPr indent="-292100" lvl="6" marL="3200400">
              <a:spcBef>
                <a:spcPts val="0"/>
              </a:spcBef>
              <a:spcAft>
                <a:spcPts val="0"/>
              </a:spcAft>
              <a:buSzPts val="1000"/>
              <a:buFont typeface="Inter"/>
              <a:buChar char="●"/>
              <a:defRPr sz="1000"/>
            </a:lvl7pPr>
            <a:lvl8pPr indent="-292100" lvl="7" marL="3657600">
              <a:spcBef>
                <a:spcPts val="0"/>
              </a:spcBef>
              <a:spcAft>
                <a:spcPts val="0"/>
              </a:spcAft>
              <a:buSzPts val="1000"/>
              <a:buFont typeface="Inter"/>
              <a:buChar char="○"/>
              <a:defRPr sz="1000"/>
            </a:lvl8pPr>
            <a:lvl9pPr indent="-292100" lvl="8" marL="4114800">
              <a:spcBef>
                <a:spcPts val="0"/>
              </a:spcBef>
              <a:spcAft>
                <a:spcPts val="0"/>
              </a:spcAft>
              <a:buSzPts val="1000"/>
              <a:buFont typeface="Inter"/>
              <a:buChar char="■"/>
              <a:defRPr sz="1000"/>
            </a:lvl9pPr>
          </a:lstStyle>
          <a:p/>
        </p:txBody>
      </p:sp>
      <p:sp>
        <p:nvSpPr>
          <p:cNvPr id="448" name="Google Shape;448;p31"/>
          <p:cNvSpPr txBox="1"/>
          <p:nvPr>
            <p:ph idx="27" type="title"/>
          </p:nvPr>
        </p:nvSpPr>
        <p:spPr>
          <a:xfrm>
            <a:off x="1045225" y="350525"/>
            <a:ext cx="1958400" cy="519600"/>
          </a:xfrm>
          <a:prstGeom prst="rect">
            <a:avLst/>
          </a:prstGeom>
        </p:spPr>
        <p:txBody>
          <a:bodyPr anchorCtr="0" anchor="b" bIns="0" lIns="182875" spcFirstLastPara="1" rIns="182875" wrap="square" tIns="91425">
            <a:no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sp>
        <p:nvSpPr>
          <p:cNvPr id="449" name="Google Shape;449;p31"/>
          <p:cNvSpPr txBox="1"/>
          <p:nvPr>
            <p:ph idx="28" type="title"/>
          </p:nvPr>
        </p:nvSpPr>
        <p:spPr>
          <a:xfrm>
            <a:off x="1045225" y="1945600"/>
            <a:ext cx="1958400" cy="519600"/>
          </a:xfrm>
          <a:prstGeom prst="rect">
            <a:avLst/>
          </a:prstGeom>
        </p:spPr>
        <p:txBody>
          <a:bodyPr anchorCtr="0" anchor="b" bIns="0" lIns="182875" spcFirstLastPara="1" rIns="182875" wrap="square" tIns="91425">
            <a:noAutofit/>
          </a:bodyPr>
          <a:lstStyle>
            <a:lvl1pPr lvl="0">
              <a:spcBef>
                <a:spcPts val="0"/>
              </a:spcBef>
              <a:spcAft>
                <a:spcPts val="0"/>
              </a:spcAft>
              <a:buSzPts val="2400"/>
              <a:buFont typeface="Gowun Batang"/>
              <a:buNone/>
              <a:defRPr sz="2400"/>
            </a:lvl1pPr>
            <a:lvl2pPr lvl="1">
              <a:spcBef>
                <a:spcPts val="0"/>
              </a:spcBef>
              <a:spcAft>
                <a:spcPts val="0"/>
              </a:spcAft>
              <a:buSzPts val="2400"/>
              <a:buFont typeface="Gowun Batang"/>
              <a:buNone/>
              <a:defRPr sz="2400"/>
            </a:lvl2pPr>
            <a:lvl3pPr lvl="2">
              <a:spcBef>
                <a:spcPts val="0"/>
              </a:spcBef>
              <a:spcAft>
                <a:spcPts val="0"/>
              </a:spcAft>
              <a:buSzPts val="2400"/>
              <a:buFont typeface="Gowun Batang"/>
              <a:buNone/>
              <a:defRPr sz="2400"/>
            </a:lvl3pPr>
            <a:lvl4pPr lvl="3">
              <a:spcBef>
                <a:spcPts val="0"/>
              </a:spcBef>
              <a:spcAft>
                <a:spcPts val="0"/>
              </a:spcAft>
              <a:buSzPts val="2400"/>
              <a:buFont typeface="Gowun Batang"/>
              <a:buNone/>
              <a:defRPr sz="2400"/>
            </a:lvl4pPr>
            <a:lvl5pPr lvl="4">
              <a:spcBef>
                <a:spcPts val="0"/>
              </a:spcBef>
              <a:spcAft>
                <a:spcPts val="0"/>
              </a:spcAft>
              <a:buSzPts val="2400"/>
              <a:buFont typeface="Gowun Batang"/>
              <a:buNone/>
              <a:defRPr sz="2400"/>
            </a:lvl5pPr>
            <a:lvl6pPr lvl="5">
              <a:spcBef>
                <a:spcPts val="0"/>
              </a:spcBef>
              <a:spcAft>
                <a:spcPts val="0"/>
              </a:spcAft>
              <a:buSzPts val="2400"/>
              <a:buFont typeface="Gowun Batang"/>
              <a:buNone/>
              <a:defRPr sz="2400"/>
            </a:lvl6pPr>
            <a:lvl7pPr lvl="6">
              <a:spcBef>
                <a:spcPts val="0"/>
              </a:spcBef>
              <a:spcAft>
                <a:spcPts val="0"/>
              </a:spcAft>
              <a:buSzPts val="2400"/>
              <a:buFont typeface="Gowun Batang"/>
              <a:buNone/>
              <a:defRPr sz="2400"/>
            </a:lvl7pPr>
            <a:lvl8pPr lvl="7">
              <a:spcBef>
                <a:spcPts val="0"/>
              </a:spcBef>
              <a:spcAft>
                <a:spcPts val="0"/>
              </a:spcAft>
              <a:buSzPts val="2400"/>
              <a:buFont typeface="Gowun Batang"/>
              <a:buNone/>
              <a:defRPr sz="2400"/>
            </a:lvl8pPr>
            <a:lvl9pPr lvl="8">
              <a:spcBef>
                <a:spcPts val="0"/>
              </a:spcBef>
              <a:spcAft>
                <a:spcPts val="0"/>
              </a:spcAft>
              <a:buSzPts val="2400"/>
              <a:buFont typeface="Gowun Batang"/>
              <a:buNone/>
              <a:defRPr sz="2400"/>
            </a:lvl9pPr>
          </a:lstStyle>
          <a:p/>
        </p:txBody>
      </p:sp>
      <p:sp>
        <p:nvSpPr>
          <p:cNvPr id="450" name="Google Shape;450;p31"/>
          <p:cNvSpPr txBox="1"/>
          <p:nvPr>
            <p:ph idx="29" type="body"/>
          </p:nvPr>
        </p:nvSpPr>
        <p:spPr>
          <a:xfrm>
            <a:off x="1043513" y="962025"/>
            <a:ext cx="1958400" cy="972900"/>
          </a:xfrm>
          <a:prstGeom prst="rect">
            <a:avLst/>
          </a:prstGeom>
        </p:spPr>
        <p:txBody>
          <a:bodyPr anchorCtr="0" anchor="t" bIns="91425" lIns="182875" spcFirstLastPara="1" rIns="137150" wrap="square" tIns="0">
            <a:noAutofit/>
          </a:bodyPr>
          <a:lstStyle>
            <a:lvl1pPr indent="-292100" lvl="0" marL="457200">
              <a:spcBef>
                <a:spcPts val="0"/>
              </a:spcBef>
              <a:spcAft>
                <a:spcPts val="0"/>
              </a:spcAft>
              <a:buSzPts val="1000"/>
              <a:buFont typeface="Inter"/>
              <a:buChar char="●"/>
              <a:defRPr sz="1000"/>
            </a:lvl1pPr>
            <a:lvl2pPr indent="-292100" lvl="1" marL="914400">
              <a:spcBef>
                <a:spcPts val="0"/>
              </a:spcBef>
              <a:spcAft>
                <a:spcPts val="0"/>
              </a:spcAft>
              <a:buSzPts val="1000"/>
              <a:buFont typeface="Inter"/>
              <a:buChar char="○"/>
              <a:defRPr sz="1000"/>
            </a:lvl2pPr>
            <a:lvl3pPr indent="-292100" lvl="2" marL="1371600">
              <a:spcBef>
                <a:spcPts val="0"/>
              </a:spcBef>
              <a:spcAft>
                <a:spcPts val="0"/>
              </a:spcAft>
              <a:buSzPts val="1000"/>
              <a:buFont typeface="Inter"/>
              <a:buChar char="■"/>
              <a:defRPr sz="1000"/>
            </a:lvl3pPr>
            <a:lvl4pPr indent="-292100" lvl="3" marL="1828800">
              <a:spcBef>
                <a:spcPts val="0"/>
              </a:spcBef>
              <a:spcAft>
                <a:spcPts val="0"/>
              </a:spcAft>
              <a:buSzPts val="1000"/>
              <a:buFont typeface="Inter"/>
              <a:buChar char="●"/>
              <a:defRPr sz="1000"/>
            </a:lvl4pPr>
            <a:lvl5pPr indent="-292100" lvl="4" marL="2286000">
              <a:spcBef>
                <a:spcPts val="0"/>
              </a:spcBef>
              <a:spcAft>
                <a:spcPts val="0"/>
              </a:spcAft>
              <a:buSzPts val="1000"/>
              <a:buFont typeface="Inter"/>
              <a:buChar char="○"/>
              <a:defRPr sz="1000"/>
            </a:lvl5pPr>
            <a:lvl6pPr indent="-292100" lvl="5" marL="2743200">
              <a:spcBef>
                <a:spcPts val="0"/>
              </a:spcBef>
              <a:spcAft>
                <a:spcPts val="0"/>
              </a:spcAft>
              <a:buSzPts val="1000"/>
              <a:buFont typeface="Inter"/>
              <a:buChar char="■"/>
              <a:defRPr sz="1000"/>
            </a:lvl6pPr>
            <a:lvl7pPr indent="-292100" lvl="6" marL="3200400">
              <a:spcBef>
                <a:spcPts val="0"/>
              </a:spcBef>
              <a:spcAft>
                <a:spcPts val="0"/>
              </a:spcAft>
              <a:buSzPts val="1000"/>
              <a:buFont typeface="Inter"/>
              <a:buChar char="●"/>
              <a:defRPr sz="1000"/>
            </a:lvl7pPr>
            <a:lvl8pPr indent="-292100" lvl="7" marL="3657600">
              <a:spcBef>
                <a:spcPts val="0"/>
              </a:spcBef>
              <a:spcAft>
                <a:spcPts val="0"/>
              </a:spcAft>
              <a:buSzPts val="1000"/>
              <a:buFont typeface="Inter"/>
              <a:buChar char="○"/>
              <a:defRPr sz="1000"/>
            </a:lvl8pPr>
            <a:lvl9pPr indent="-292100" lvl="8" marL="4114800">
              <a:spcBef>
                <a:spcPts val="0"/>
              </a:spcBef>
              <a:spcAft>
                <a:spcPts val="0"/>
              </a:spcAft>
              <a:buSzPts val="1000"/>
              <a:buFont typeface="Inter"/>
              <a:buChar char="■"/>
              <a:defRPr sz="1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olutions">
  <p:cSld name="CUSTOM_6">
    <p:bg>
      <p:bgPr>
        <a:solidFill>
          <a:schemeClr val="lt2"/>
        </a:solidFill>
      </p:bgPr>
    </p:bg>
    <p:spTree>
      <p:nvGrpSpPr>
        <p:cNvPr id="451" name="Shape 451"/>
        <p:cNvGrpSpPr/>
        <p:nvPr/>
      </p:nvGrpSpPr>
      <p:grpSpPr>
        <a:xfrm>
          <a:off x="0" y="0"/>
          <a:ext cx="0" cy="0"/>
          <a:chOff x="0" y="0"/>
          <a:chExt cx="0" cy="0"/>
        </a:xfrm>
      </p:grpSpPr>
      <p:sp>
        <p:nvSpPr>
          <p:cNvPr id="452" name="Google Shape;452;p32"/>
          <p:cNvSpPr txBox="1"/>
          <p:nvPr>
            <p:ph type="title"/>
          </p:nvPr>
        </p:nvSpPr>
        <p:spPr>
          <a:xfrm>
            <a:off x="5481500" y="3864550"/>
            <a:ext cx="498300" cy="6366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SemiBold"/>
              <a:buChar char="●"/>
              <a:defRPr sz="1500">
                <a:latin typeface="Inter SemiBold"/>
                <a:ea typeface="Inter SemiBold"/>
                <a:cs typeface="Inter SemiBold"/>
                <a:sym typeface="Inter SemiBold"/>
              </a:defRPr>
            </a:lvl1pPr>
            <a:lvl2pPr lvl="1" algn="ctr">
              <a:spcBef>
                <a:spcPts val="0"/>
              </a:spcBef>
              <a:spcAft>
                <a:spcPts val="0"/>
              </a:spcAft>
              <a:buClr>
                <a:schemeClr val="lt1"/>
              </a:buClr>
              <a:buSzPts val="1500"/>
              <a:buFont typeface="Inter"/>
              <a:buChar char="○"/>
              <a:defRPr sz="1500">
                <a:latin typeface="Inter"/>
                <a:ea typeface="Inter"/>
                <a:cs typeface="Inter"/>
                <a:sym typeface="Inter"/>
              </a:defRPr>
            </a:lvl2pPr>
            <a:lvl3pPr lvl="2" algn="ctr">
              <a:spcBef>
                <a:spcPts val="0"/>
              </a:spcBef>
              <a:spcAft>
                <a:spcPts val="0"/>
              </a:spcAft>
              <a:buClr>
                <a:schemeClr val="lt1"/>
              </a:buClr>
              <a:buSzPts val="1500"/>
              <a:buFont typeface="Inter"/>
              <a:buChar char="■"/>
              <a:defRPr sz="1500">
                <a:latin typeface="Inter"/>
                <a:ea typeface="Inter"/>
                <a:cs typeface="Inter"/>
                <a:sym typeface="Inter"/>
              </a:defRPr>
            </a:lvl3pPr>
            <a:lvl4pPr lvl="3" algn="ctr">
              <a:spcBef>
                <a:spcPts val="0"/>
              </a:spcBef>
              <a:spcAft>
                <a:spcPts val="0"/>
              </a:spcAft>
              <a:buClr>
                <a:schemeClr val="lt1"/>
              </a:buClr>
              <a:buSzPts val="1500"/>
              <a:buFont typeface="Inter"/>
              <a:buChar char="●"/>
              <a:defRPr sz="1500">
                <a:latin typeface="Inter"/>
                <a:ea typeface="Inter"/>
                <a:cs typeface="Inter"/>
                <a:sym typeface="Inter"/>
              </a:defRPr>
            </a:lvl4pPr>
            <a:lvl5pPr lvl="4" algn="ctr">
              <a:spcBef>
                <a:spcPts val="0"/>
              </a:spcBef>
              <a:spcAft>
                <a:spcPts val="0"/>
              </a:spcAft>
              <a:buClr>
                <a:schemeClr val="lt1"/>
              </a:buClr>
              <a:buSzPts val="1500"/>
              <a:buFont typeface="Inter"/>
              <a:buChar char="○"/>
              <a:defRPr sz="1500">
                <a:latin typeface="Inter"/>
                <a:ea typeface="Inter"/>
                <a:cs typeface="Inter"/>
                <a:sym typeface="Inter"/>
              </a:defRPr>
            </a:lvl5pPr>
            <a:lvl6pPr lvl="5" algn="ctr">
              <a:spcBef>
                <a:spcPts val="0"/>
              </a:spcBef>
              <a:spcAft>
                <a:spcPts val="0"/>
              </a:spcAft>
              <a:buClr>
                <a:schemeClr val="lt1"/>
              </a:buClr>
              <a:buSzPts val="1500"/>
              <a:buFont typeface="Inter"/>
              <a:buChar char="■"/>
              <a:defRPr sz="1500">
                <a:latin typeface="Inter"/>
                <a:ea typeface="Inter"/>
                <a:cs typeface="Inter"/>
                <a:sym typeface="Inter"/>
              </a:defRPr>
            </a:lvl6pPr>
            <a:lvl7pPr lvl="6" algn="ctr">
              <a:spcBef>
                <a:spcPts val="0"/>
              </a:spcBef>
              <a:spcAft>
                <a:spcPts val="0"/>
              </a:spcAft>
              <a:buClr>
                <a:schemeClr val="lt1"/>
              </a:buClr>
              <a:buSzPts val="1500"/>
              <a:buFont typeface="Inter"/>
              <a:buChar char="●"/>
              <a:defRPr sz="1500">
                <a:latin typeface="Inter"/>
                <a:ea typeface="Inter"/>
                <a:cs typeface="Inter"/>
                <a:sym typeface="Inter"/>
              </a:defRPr>
            </a:lvl7pPr>
            <a:lvl8pPr lvl="7" algn="ctr">
              <a:spcBef>
                <a:spcPts val="0"/>
              </a:spcBef>
              <a:spcAft>
                <a:spcPts val="0"/>
              </a:spcAft>
              <a:buClr>
                <a:schemeClr val="lt1"/>
              </a:buClr>
              <a:buSzPts val="1500"/>
              <a:buFont typeface="Inter"/>
              <a:buChar char="○"/>
              <a:defRPr sz="1500">
                <a:latin typeface="Inter"/>
                <a:ea typeface="Inter"/>
                <a:cs typeface="Inter"/>
                <a:sym typeface="Inter"/>
              </a:defRPr>
            </a:lvl8pPr>
            <a:lvl9pPr lvl="8" algn="ctr">
              <a:spcBef>
                <a:spcPts val="0"/>
              </a:spcBef>
              <a:spcAft>
                <a:spcPts val="0"/>
              </a:spcAft>
              <a:buClr>
                <a:schemeClr val="lt1"/>
              </a:buClr>
              <a:buSzPts val="1500"/>
              <a:buFont typeface="Inter"/>
              <a:buChar char="■"/>
              <a:defRPr sz="1500">
                <a:latin typeface="Inter"/>
                <a:ea typeface="Inter"/>
                <a:cs typeface="Inter"/>
                <a:sym typeface="Inter"/>
              </a:defRPr>
            </a:lvl9pPr>
          </a:lstStyle>
          <a:p/>
        </p:txBody>
      </p:sp>
      <p:sp>
        <p:nvSpPr>
          <p:cNvPr id="453" name="Google Shape;453;p32"/>
          <p:cNvSpPr txBox="1"/>
          <p:nvPr>
            <p:ph idx="2" type="title"/>
          </p:nvPr>
        </p:nvSpPr>
        <p:spPr>
          <a:xfrm>
            <a:off x="5481500" y="1309125"/>
            <a:ext cx="498300" cy="638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a:buChar char="●"/>
              <a:defRPr b="1" sz="1500">
                <a:latin typeface="Inter"/>
                <a:ea typeface="Inter"/>
                <a:cs typeface="Inter"/>
                <a:sym typeface="Inter"/>
              </a:defRPr>
            </a:lvl1pPr>
            <a:lvl2pPr lvl="1" algn="ctr">
              <a:spcBef>
                <a:spcPts val="0"/>
              </a:spcBef>
              <a:spcAft>
                <a:spcPts val="0"/>
              </a:spcAft>
              <a:buClr>
                <a:schemeClr val="lt1"/>
              </a:buClr>
              <a:buSzPts val="1500"/>
              <a:buFont typeface="Inter"/>
              <a:buChar char="○"/>
              <a:defRPr b="1" sz="1500">
                <a:latin typeface="Inter"/>
                <a:ea typeface="Inter"/>
                <a:cs typeface="Inter"/>
                <a:sym typeface="Inter"/>
              </a:defRPr>
            </a:lvl2pPr>
            <a:lvl3pPr lvl="2" algn="ctr">
              <a:spcBef>
                <a:spcPts val="0"/>
              </a:spcBef>
              <a:spcAft>
                <a:spcPts val="0"/>
              </a:spcAft>
              <a:buClr>
                <a:schemeClr val="lt1"/>
              </a:buClr>
              <a:buSzPts val="1500"/>
              <a:buFont typeface="Inter"/>
              <a:buChar char="■"/>
              <a:defRPr b="1" sz="1500">
                <a:latin typeface="Inter"/>
                <a:ea typeface="Inter"/>
                <a:cs typeface="Inter"/>
                <a:sym typeface="Inter"/>
              </a:defRPr>
            </a:lvl3pPr>
            <a:lvl4pPr lvl="3" algn="ctr">
              <a:spcBef>
                <a:spcPts val="0"/>
              </a:spcBef>
              <a:spcAft>
                <a:spcPts val="0"/>
              </a:spcAft>
              <a:buClr>
                <a:schemeClr val="lt1"/>
              </a:buClr>
              <a:buSzPts val="1500"/>
              <a:buFont typeface="Inter"/>
              <a:buChar char="●"/>
              <a:defRPr b="1" sz="1500">
                <a:latin typeface="Inter"/>
                <a:ea typeface="Inter"/>
                <a:cs typeface="Inter"/>
                <a:sym typeface="Inter"/>
              </a:defRPr>
            </a:lvl4pPr>
            <a:lvl5pPr lvl="4" algn="ctr">
              <a:spcBef>
                <a:spcPts val="0"/>
              </a:spcBef>
              <a:spcAft>
                <a:spcPts val="0"/>
              </a:spcAft>
              <a:buClr>
                <a:schemeClr val="lt1"/>
              </a:buClr>
              <a:buSzPts val="1500"/>
              <a:buFont typeface="Inter"/>
              <a:buChar char="○"/>
              <a:defRPr b="1" sz="1500">
                <a:latin typeface="Inter"/>
                <a:ea typeface="Inter"/>
                <a:cs typeface="Inter"/>
                <a:sym typeface="Inter"/>
              </a:defRPr>
            </a:lvl5pPr>
            <a:lvl6pPr lvl="5" algn="ctr">
              <a:spcBef>
                <a:spcPts val="0"/>
              </a:spcBef>
              <a:spcAft>
                <a:spcPts val="0"/>
              </a:spcAft>
              <a:buClr>
                <a:schemeClr val="lt1"/>
              </a:buClr>
              <a:buSzPts val="1500"/>
              <a:buFont typeface="Inter"/>
              <a:buChar char="■"/>
              <a:defRPr b="1" sz="1500">
                <a:latin typeface="Inter"/>
                <a:ea typeface="Inter"/>
                <a:cs typeface="Inter"/>
                <a:sym typeface="Inter"/>
              </a:defRPr>
            </a:lvl6pPr>
            <a:lvl7pPr lvl="6" algn="ctr">
              <a:spcBef>
                <a:spcPts val="0"/>
              </a:spcBef>
              <a:spcAft>
                <a:spcPts val="0"/>
              </a:spcAft>
              <a:buClr>
                <a:schemeClr val="lt1"/>
              </a:buClr>
              <a:buSzPts val="1500"/>
              <a:buFont typeface="Inter"/>
              <a:buChar char="●"/>
              <a:defRPr b="1" sz="1500">
                <a:latin typeface="Inter"/>
                <a:ea typeface="Inter"/>
                <a:cs typeface="Inter"/>
                <a:sym typeface="Inter"/>
              </a:defRPr>
            </a:lvl7pPr>
            <a:lvl8pPr lvl="7" algn="ctr">
              <a:spcBef>
                <a:spcPts val="0"/>
              </a:spcBef>
              <a:spcAft>
                <a:spcPts val="0"/>
              </a:spcAft>
              <a:buClr>
                <a:schemeClr val="lt1"/>
              </a:buClr>
              <a:buSzPts val="1500"/>
              <a:buFont typeface="Inter"/>
              <a:buChar char="○"/>
              <a:defRPr b="1" sz="1500">
                <a:latin typeface="Inter"/>
                <a:ea typeface="Inter"/>
                <a:cs typeface="Inter"/>
                <a:sym typeface="Inter"/>
              </a:defRPr>
            </a:lvl8pPr>
            <a:lvl9pPr lvl="8" algn="ctr">
              <a:spcBef>
                <a:spcPts val="0"/>
              </a:spcBef>
              <a:spcAft>
                <a:spcPts val="0"/>
              </a:spcAft>
              <a:buClr>
                <a:schemeClr val="lt1"/>
              </a:buClr>
              <a:buSzPts val="1500"/>
              <a:buFont typeface="Inter"/>
              <a:buChar char="■"/>
              <a:defRPr b="1" sz="1500">
                <a:latin typeface="Inter"/>
                <a:ea typeface="Inter"/>
                <a:cs typeface="Inter"/>
                <a:sym typeface="Inter"/>
              </a:defRPr>
            </a:lvl9pPr>
          </a:lstStyle>
          <a:p/>
        </p:txBody>
      </p:sp>
      <p:sp>
        <p:nvSpPr>
          <p:cNvPr id="454" name="Google Shape;454;p32"/>
          <p:cNvSpPr txBox="1"/>
          <p:nvPr>
            <p:ph idx="3" type="title"/>
          </p:nvPr>
        </p:nvSpPr>
        <p:spPr>
          <a:xfrm>
            <a:off x="5481500" y="3224825"/>
            <a:ext cx="498300" cy="638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a:buChar char="●"/>
              <a:defRPr b="1" sz="1500">
                <a:latin typeface="Inter"/>
                <a:ea typeface="Inter"/>
                <a:cs typeface="Inter"/>
                <a:sym typeface="Inter"/>
              </a:defRPr>
            </a:lvl1pPr>
            <a:lvl2pPr lvl="1"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2pPr>
            <a:lvl3pPr lvl="2"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3pPr>
            <a:lvl4pPr lvl="3"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4pPr>
            <a:lvl5pPr lvl="4"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5pPr>
            <a:lvl6pPr lvl="5"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6pPr>
            <a:lvl7pPr lvl="6"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7pPr>
            <a:lvl8pPr lvl="7"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8pPr>
            <a:lvl9pPr lvl="8" algn="ctr">
              <a:spcBef>
                <a:spcPts val="0"/>
              </a:spcBef>
              <a:spcAft>
                <a:spcPts val="0"/>
              </a:spcAft>
              <a:buClr>
                <a:schemeClr val="lt2"/>
              </a:buClr>
              <a:buSzPts val="1500"/>
              <a:buFont typeface="Inter"/>
              <a:buChar char="■"/>
              <a:defRPr b="1" sz="1500">
                <a:solidFill>
                  <a:schemeClr val="lt2"/>
                </a:solidFill>
                <a:latin typeface="Inter"/>
                <a:ea typeface="Inter"/>
                <a:cs typeface="Inter"/>
                <a:sym typeface="Inter"/>
              </a:defRPr>
            </a:lvl9pPr>
          </a:lstStyle>
          <a:p/>
        </p:txBody>
      </p:sp>
      <p:sp>
        <p:nvSpPr>
          <p:cNvPr id="455" name="Google Shape;455;p32"/>
          <p:cNvSpPr txBox="1"/>
          <p:nvPr>
            <p:ph idx="4" type="title"/>
          </p:nvPr>
        </p:nvSpPr>
        <p:spPr>
          <a:xfrm>
            <a:off x="5481500" y="2596100"/>
            <a:ext cx="498300" cy="629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a:buChar char="●"/>
              <a:defRPr b="1" sz="1500">
                <a:latin typeface="Inter"/>
                <a:ea typeface="Inter"/>
                <a:cs typeface="Inter"/>
                <a:sym typeface="Inter"/>
              </a:defRPr>
            </a:lvl1pPr>
            <a:lvl2pPr lvl="1" algn="ctr">
              <a:spcBef>
                <a:spcPts val="0"/>
              </a:spcBef>
              <a:spcAft>
                <a:spcPts val="0"/>
              </a:spcAft>
              <a:buClr>
                <a:schemeClr val="lt1"/>
              </a:buClr>
              <a:buSzPts val="1500"/>
              <a:buFont typeface="Inter"/>
              <a:buChar char="○"/>
              <a:defRPr b="1" sz="1500">
                <a:latin typeface="Inter"/>
                <a:ea typeface="Inter"/>
                <a:cs typeface="Inter"/>
                <a:sym typeface="Inter"/>
              </a:defRPr>
            </a:lvl2pPr>
            <a:lvl3pPr lvl="2" algn="ctr">
              <a:spcBef>
                <a:spcPts val="0"/>
              </a:spcBef>
              <a:spcAft>
                <a:spcPts val="0"/>
              </a:spcAft>
              <a:buClr>
                <a:schemeClr val="lt1"/>
              </a:buClr>
              <a:buSzPts val="1500"/>
              <a:buFont typeface="Inter"/>
              <a:buChar char="■"/>
              <a:defRPr b="1" sz="1500">
                <a:latin typeface="Inter"/>
                <a:ea typeface="Inter"/>
                <a:cs typeface="Inter"/>
                <a:sym typeface="Inter"/>
              </a:defRPr>
            </a:lvl3pPr>
            <a:lvl4pPr lvl="3" algn="ctr">
              <a:spcBef>
                <a:spcPts val="0"/>
              </a:spcBef>
              <a:spcAft>
                <a:spcPts val="0"/>
              </a:spcAft>
              <a:buClr>
                <a:schemeClr val="lt1"/>
              </a:buClr>
              <a:buSzPts val="1500"/>
              <a:buFont typeface="Inter"/>
              <a:buChar char="●"/>
              <a:defRPr b="1" sz="1500">
                <a:latin typeface="Inter"/>
                <a:ea typeface="Inter"/>
                <a:cs typeface="Inter"/>
                <a:sym typeface="Inter"/>
              </a:defRPr>
            </a:lvl4pPr>
            <a:lvl5pPr lvl="4" algn="ctr">
              <a:spcBef>
                <a:spcPts val="0"/>
              </a:spcBef>
              <a:spcAft>
                <a:spcPts val="0"/>
              </a:spcAft>
              <a:buClr>
                <a:schemeClr val="lt1"/>
              </a:buClr>
              <a:buSzPts val="1500"/>
              <a:buFont typeface="Inter"/>
              <a:buChar char="○"/>
              <a:defRPr b="1" sz="1500">
                <a:latin typeface="Inter"/>
                <a:ea typeface="Inter"/>
                <a:cs typeface="Inter"/>
                <a:sym typeface="Inter"/>
              </a:defRPr>
            </a:lvl5pPr>
            <a:lvl6pPr lvl="5" algn="ctr">
              <a:spcBef>
                <a:spcPts val="0"/>
              </a:spcBef>
              <a:spcAft>
                <a:spcPts val="0"/>
              </a:spcAft>
              <a:buClr>
                <a:schemeClr val="lt1"/>
              </a:buClr>
              <a:buSzPts val="1500"/>
              <a:buFont typeface="Inter"/>
              <a:buChar char="■"/>
              <a:defRPr b="1" sz="1500">
                <a:latin typeface="Inter"/>
                <a:ea typeface="Inter"/>
                <a:cs typeface="Inter"/>
                <a:sym typeface="Inter"/>
              </a:defRPr>
            </a:lvl6pPr>
            <a:lvl7pPr lvl="6" algn="ctr">
              <a:spcBef>
                <a:spcPts val="0"/>
              </a:spcBef>
              <a:spcAft>
                <a:spcPts val="0"/>
              </a:spcAft>
              <a:buClr>
                <a:schemeClr val="lt1"/>
              </a:buClr>
              <a:buSzPts val="1500"/>
              <a:buFont typeface="Inter"/>
              <a:buChar char="●"/>
              <a:defRPr b="1" sz="1500">
                <a:latin typeface="Inter"/>
                <a:ea typeface="Inter"/>
                <a:cs typeface="Inter"/>
                <a:sym typeface="Inter"/>
              </a:defRPr>
            </a:lvl7pPr>
            <a:lvl8pPr lvl="7" algn="ctr">
              <a:spcBef>
                <a:spcPts val="0"/>
              </a:spcBef>
              <a:spcAft>
                <a:spcPts val="0"/>
              </a:spcAft>
              <a:buClr>
                <a:schemeClr val="lt1"/>
              </a:buClr>
              <a:buSzPts val="1500"/>
              <a:buFont typeface="Inter"/>
              <a:buChar char="○"/>
              <a:defRPr b="1" sz="1500">
                <a:latin typeface="Inter"/>
                <a:ea typeface="Inter"/>
                <a:cs typeface="Inter"/>
                <a:sym typeface="Inter"/>
              </a:defRPr>
            </a:lvl8pPr>
            <a:lvl9pPr lvl="8" algn="ctr">
              <a:spcBef>
                <a:spcPts val="0"/>
              </a:spcBef>
              <a:spcAft>
                <a:spcPts val="0"/>
              </a:spcAft>
              <a:buClr>
                <a:schemeClr val="lt1"/>
              </a:buClr>
              <a:buSzPts val="1500"/>
              <a:buFont typeface="Inter"/>
              <a:buChar char="■"/>
              <a:defRPr b="1" sz="1500">
                <a:latin typeface="Inter"/>
                <a:ea typeface="Inter"/>
                <a:cs typeface="Inter"/>
                <a:sym typeface="Inter"/>
              </a:defRPr>
            </a:lvl9pPr>
          </a:lstStyle>
          <a:p/>
        </p:txBody>
      </p:sp>
      <p:sp>
        <p:nvSpPr>
          <p:cNvPr id="456" name="Google Shape;456;p32"/>
          <p:cNvSpPr txBox="1"/>
          <p:nvPr>
            <p:ph idx="5" type="title"/>
          </p:nvPr>
        </p:nvSpPr>
        <p:spPr>
          <a:xfrm>
            <a:off x="5481500" y="1949300"/>
            <a:ext cx="498300" cy="646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a:buChar char="●"/>
              <a:defRPr b="1" sz="1500">
                <a:latin typeface="Inter"/>
                <a:ea typeface="Inter"/>
                <a:cs typeface="Inter"/>
                <a:sym typeface="Inter"/>
              </a:defRPr>
            </a:lvl1pPr>
            <a:lvl2pPr lvl="1" algn="ctr">
              <a:spcBef>
                <a:spcPts val="0"/>
              </a:spcBef>
              <a:spcAft>
                <a:spcPts val="0"/>
              </a:spcAft>
              <a:buClr>
                <a:schemeClr val="lt1"/>
              </a:buClr>
              <a:buSzPts val="1500"/>
              <a:buFont typeface="Inter"/>
              <a:buChar char="○"/>
              <a:defRPr b="1" sz="1500">
                <a:latin typeface="Inter"/>
                <a:ea typeface="Inter"/>
                <a:cs typeface="Inter"/>
                <a:sym typeface="Inter"/>
              </a:defRPr>
            </a:lvl2pPr>
            <a:lvl3pPr lvl="2" algn="ctr">
              <a:spcBef>
                <a:spcPts val="0"/>
              </a:spcBef>
              <a:spcAft>
                <a:spcPts val="0"/>
              </a:spcAft>
              <a:buClr>
                <a:schemeClr val="lt1"/>
              </a:buClr>
              <a:buSzPts val="1500"/>
              <a:buFont typeface="Inter"/>
              <a:buChar char="■"/>
              <a:defRPr b="1" sz="1500">
                <a:latin typeface="Inter"/>
                <a:ea typeface="Inter"/>
                <a:cs typeface="Inter"/>
                <a:sym typeface="Inter"/>
              </a:defRPr>
            </a:lvl3pPr>
            <a:lvl4pPr lvl="3" algn="ctr">
              <a:spcBef>
                <a:spcPts val="0"/>
              </a:spcBef>
              <a:spcAft>
                <a:spcPts val="0"/>
              </a:spcAft>
              <a:buClr>
                <a:schemeClr val="lt1"/>
              </a:buClr>
              <a:buSzPts val="1500"/>
              <a:buFont typeface="Inter"/>
              <a:buChar char="●"/>
              <a:defRPr b="1" sz="1500">
                <a:latin typeface="Inter"/>
                <a:ea typeface="Inter"/>
                <a:cs typeface="Inter"/>
                <a:sym typeface="Inter"/>
              </a:defRPr>
            </a:lvl4pPr>
            <a:lvl5pPr lvl="4" algn="ctr">
              <a:spcBef>
                <a:spcPts val="0"/>
              </a:spcBef>
              <a:spcAft>
                <a:spcPts val="0"/>
              </a:spcAft>
              <a:buClr>
                <a:schemeClr val="lt1"/>
              </a:buClr>
              <a:buSzPts val="1500"/>
              <a:buFont typeface="Inter"/>
              <a:buChar char="○"/>
              <a:defRPr b="1" sz="1500">
                <a:latin typeface="Inter"/>
                <a:ea typeface="Inter"/>
                <a:cs typeface="Inter"/>
                <a:sym typeface="Inter"/>
              </a:defRPr>
            </a:lvl5pPr>
            <a:lvl6pPr lvl="5" algn="ctr">
              <a:spcBef>
                <a:spcPts val="0"/>
              </a:spcBef>
              <a:spcAft>
                <a:spcPts val="0"/>
              </a:spcAft>
              <a:buClr>
                <a:schemeClr val="lt1"/>
              </a:buClr>
              <a:buSzPts val="1500"/>
              <a:buFont typeface="Inter"/>
              <a:buChar char="■"/>
              <a:defRPr b="1" sz="1500">
                <a:latin typeface="Inter"/>
                <a:ea typeface="Inter"/>
                <a:cs typeface="Inter"/>
                <a:sym typeface="Inter"/>
              </a:defRPr>
            </a:lvl6pPr>
            <a:lvl7pPr lvl="6" algn="ctr">
              <a:spcBef>
                <a:spcPts val="0"/>
              </a:spcBef>
              <a:spcAft>
                <a:spcPts val="0"/>
              </a:spcAft>
              <a:buClr>
                <a:schemeClr val="lt1"/>
              </a:buClr>
              <a:buSzPts val="1500"/>
              <a:buFont typeface="Inter"/>
              <a:buChar char="●"/>
              <a:defRPr b="1" sz="1500">
                <a:latin typeface="Inter"/>
                <a:ea typeface="Inter"/>
                <a:cs typeface="Inter"/>
                <a:sym typeface="Inter"/>
              </a:defRPr>
            </a:lvl7pPr>
            <a:lvl8pPr lvl="7" algn="ctr">
              <a:spcBef>
                <a:spcPts val="0"/>
              </a:spcBef>
              <a:spcAft>
                <a:spcPts val="0"/>
              </a:spcAft>
              <a:buClr>
                <a:schemeClr val="lt1"/>
              </a:buClr>
              <a:buSzPts val="1500"/>
              <a:buFont typeface="Inter"/>
              <a:buChar char="○"/>
              <a:defRPr b="1" sz="1500">
                <a:latin typeface="Inter"/>
                <a:ea typeface="Inter"/>
                <a:cs typeface="Inter"/>
                <a:sym typeface="Inter"/>
              </a:defRPr>
            </a:lvl8pPr>
            <a:lvl9pPr lvl="8" algn="ctr">
              <a:spcBef>
                <a:spcPts val="0"/>
              </a:spcBef>
              <a:spcAft>
                <a:spcPts val="0"/>
              </a:spcAft>
              <a:buClr>
                <a:schemeClr val="lt1"/>
              </a:buClr>
              <a:buSzPts val="1500"/>
              <a:buFont typeface="Inter"/>
              <a:buChar char="■"/>
              <a:defRPr b="1" sz="1500">
                <a:latin typeface="Inter"/>
                <a:ea typeface="Inter"/>
                <a:cs typeface="Inter"/>
                <a:sym typeface="Inter"/>
              </a:defRPr>
            </a:lvl9pPr>
          </a:lstStyle>
          <a:p/>
        </p:txBody>
      </p:sp>
      <p:sp>
        <p:nvSpPr>
          <p:cNvPr id="457" name="Google Shape;457;p32"/>
          <p:cNvSpPr txBox="1"/>
          <p:nvPr>
            <p:ph idx="6" type="title"/>
          </p:nvPr>
        </p:nvSpPr>
        <p:spPr>
          <a:xfrm>
            <a:off x="5481475" y="4504275"/>
            <a:ext cx="498300" cy="6435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1500"/>
              <a:buFont typeface="Inter"/>
              <a:buChar char="●"/>
              <a:defRPr b="1" sz="1500">
                <a:latin typeface="Inter"/>
                <a:ea typeface="Inter"/>
                <a:cs typeface="Inter"/>
                <a:sym typeface="Inter"/>
              </a:defRPr>
            </a:lvl1pPr>
            <a:lvl2pPr lvl="1" algn="ctr">
              <a:spcBef>
                <a:spcPts val="0"/>
              </a:spcBef>
              <a:spcAft>
                <a:spcPts val="0"/>
              </a:spcAft>
              <a:buClr>
                <a:schemeClr val="lt1"/>
              </a:buClr>
              <a:buSzPts val="1500"/>
              <a:buFont typeface="Inter"/>
              <a:buChar char="○"/>
              <a:defRPr b="1" sz="1500">
                <a:latin typeface="Inter"/>
                <a:ea typeface="Inter"/>
                <a:cs typeface="Inter"/>
                <a:sym typeface="Inter"/>
              </a:defRPr>
            </a:lvl2pPr>
            <a:lvl3pPr lvl="2" algn="ctr">
              <a:spcBef>
                <a:spcPts val="0"/>
              </a:spcBef>
              <a:spcAft>
                <a:spcPts val="0"/>
              </a:spcAft>
              <a:buClr>
                <a:schemeClr val="lt1"/>
              </a:buClr>
              <a:buSzPts val="1500"/>
              <a:buFont typeface="Inter"/>
              <a:buChar char="■"/>
              <a:defRPr b="1" sz="1500">
                <a:latin typeface="Inter"/>
                <a:ea typeface="Inter"/>
                <a:cs typeface="Inter"/>
                <a:sym typeface="Inter"/>
              </a:defRPr>
            </a:lvl3pPr>
            <a:lvl4pPr lvl="3" algn="ctr">
              <a:spcBef>
                <a:spcPts val="0"/>
              </a:spcBef>
              <a:spcAft>
                <a:spcPts val="0"/>
              </a:spcAft>
              <a:buClr>
                <a:schemeClr val="lt1"/>
              </a:buClr>
              <a:buSzPts val="1500"/>
              <a:buFont typeface="Inter"/>
              <a:buChar char="●"/>
              <a:defRPr b="1" sz="1500">
                <a:latin typeface="Inter"/>
                <a:ea typeface="Inter"/>
                <a:cs typeface="Inter"/>
                <a:sym typeface="Inter"/>
              </a:defRPr>
            </a:lvl4pPr>
            <a:lvl5pPr lvl="4" algn="ctr">
              <a:spcBef>
                <a:spcPts val="0"/>
              </a:spcBef>
              <a:spcAft>
                <a:spcPts val="0"/>
              </a:spcAft>
              <a:buClr>
                <a:schemeClr val="lt1"/>
              </a:buClr>
              <a:buSzPts val="1500"/>
              <a:buFont typeface="Inter"/>
              <a:buChar char="○"/>
              <a:defRPr b="1" sz="1500">
                <a:latin typeface="Inter"/>
                <a:ea typeface="Inter"/>
                <a:cs typeface="Inter"/>
                <a:sym typeface="Inter"/>
              </a:defRPr>
            </a:lvl5pPr>
            <a:lvl6pPr lvl="5" algn="ctr">
              <a:spcBef>
                <a:spcPts val="0"/>
              </a:spcBef>
              <a:spcAft>
                <a:spcPts val="0"/>
              </a:spcAft>
              <a:buClr>
                <a:schemeClr val="lt1"/>
              </a:buClr>
              <a:buSzPts val="1500"/>
              <a:buFont typeface="Inter"/>
              <a:buChar char="■"/>
              <a:defRPr b="1" sz="1500">
                <a:latin typeface="Inter"/>
                <a:ea typeface="Inter"/>
                <a:cs typeface="Inter"/>
                <a:sym typeface="Inter"/>
              </a:defRPr>
            </a:lvl6pPr>
            <a:lvl7pPr lvl="6" algn="ctr">
              <a:spcBef>
                <a:spcPts val="0"/>
              </a:spcBef>
              <a:spcAft>
                <a:spcPts val="0"/>
              </a:spcAft>
              <a:buClr>
                <a:schemeClr val="lt1"/>
              </a:buClr>
              <a:buSzPts val="1500"/>
              <a:buFont typeface="Inter"/>
              <a:buChar char="●"/>
              <a:defRPr b="1" sz="1500">
                <a:latin typeface="Inter"/>
                <a:ea typeface="Inter"/>
                <a:cs typeface="Inter"/>
                <a:sym typeface="Inter"/>
              </a:defRPr>
            </a:lvl7pPr>
            <a:lvl8pPr lvl="7" algn="ctr">
              <a:spcBef>
                <a:spcPts val="0"/>
              </a:spcBef>
              <a:spcAft>
                <a:spcPts val="0"/>
              </a:spcAft>
              <a:buClr>
                <a:schemeClr val="lt1"/>
              </a:buClr>
              <a:buSzPts val="1500"/>
              <a:buFont typeface="Inter"/>
              <a:buChar char="○"/>
              <a:defRPr b="1" sz="1500">
                <a:latin typeface="Inter"/>
                <a:ea typeface="Inter"/>
                <a:cs typeface="Inter"/>
                <a:sym typeface="Inter"/>
              </a:defRPr>
            </a:lvl8pPr>
            <a:lvl9pPr lvl="8" algn="ctr">
              <a:spcBef>
                <a:spcPts val="0"/>
              </a:spcBef>
              <a:spcAft>
                <a:spcPts val="0"/>
              </a:spcAft>
              <a:buClr>
                <a:schemeClr val="lt1"/>
              </a:buClr>
              <a:buSzPts val="1500"/>
              <a:buFont typeface="Inter"/>
              <a:buChar char="■"/>
              <a:defRPr b="1" sz="1500">
                <a:latin typeface="Inter"/>
                <a:ea typeface="Inter"/>
                <a:cs typeface="Inter"/>
                <a:sym typeface="Inter"/>
              </a:defRPr>
            </a:lvl9pPr>
          </a:lstStyle>
          <a:p/>
        </p:txBody>
      </p:sp>
      <p:sp>
        <p:nvSpPr>
          <p:cNvPr id="458" name="Google Shape;458;p32"/>
          <p:cNvSpPr txBox="1"/>
          <p:nvPr>
            <p:ph idx="1" type="body"/>
          </p:nvPr>
        </p:nvSpPr>
        <p:spPr>
          <a:xfrm>
            <a:off x="2187950" y="1307550"/>
            <a:ext cx="3181200" cy="1288500"/>
          </a:xfrm>
          <a:prstGeom prst="rect">
            <a:avLst/>
          </a:prstGeom>
        </p:spPr>
        <p:txBody>
          <a:bodyPr anchorCtr="0" anchor="ctr" bIns="91425" lIns="274300"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459" name="Google Shape;459;p32"/>
          <p:cNvSpPr txBox="1"/>
          <p:nvPr>
            <p:ph idx="7" type="body"/>
          </p:nvPr>
        </p:nvSpPr>
        <p:spPr>
          <a:xfrm>
            <a:off x="2187950" y="3864550"/>
            <a:ext cx="3181200" cy="1279200"/>
          </a:xfrm>
          <a:prstGeom prst="rect">
            <a:avLst/>
          </a:prstGeom>
        </p:spPr>
        <p:txBody>
          <a:bodyPr anchorCtr="0" anchor="ctr" bIns="91425" lIns="274300" spcFirstLastPara="1" rIns="91425" wrap="square" tIns="91425">
            <a:normAutofit/>
          </a:bodyPr>
          <a:lstStyle>
            <a:lvl1pPr indent="-292100" lvl="0" marL="457200">
              <a:spcBef>
                <a:spcPts val="0"/>
              </a:spcBef>
              <a:spcAft>
                <a:spcPts val="0"/>
              </a:spcAft>
              <a:buSzPts val="1000"/>
              <a:buFont typeface="Inter"/>
              <a:buChar char="●"/>
              <a:defRPr sz="1000"/>
            </a:lvl1pPr>
            <a:lvl2pPr indent="-292100" lvl="1" marL="914400">
              <a:spcBef>
                <a:spcPts val="800"/>
              </a:spcBef>
              <a:spcAft>
                <a:spcPts val="0"/>
              </a:spcAft>
              <a:buSzPts val="1000"/>
              <a:buFont typeface="Inter"/>
              <a:buChar char="○"/>
              <a:defRPr sz="1000"/>
            </a:lvl2pPr>
            <a:lvl3pPr indent="-292100" lvl="2" marL="1371600">
              <a:spcBef>
                <a:spcPts val="800"/>
              </a:spcBef>
              <a:spcAft>
                <a:spcPts val="0"/>
              </a:spcAft>
              <a:buSzPts val="1000"/>
              <a:buFont typeface="Inter"/>
              <a:buChar char="■"/>
              <a:defRPr sz="1000"/>
            </a:lvl3pPr>
            <a:lvl4pPr indent="-292100" lvl="3" marL="1828800">
              <a:spcBef>
                <a:spcPts val="800"/>
              </a:spcBef>
              <a:spcAft>
                <a:spcPts val="0"/>
              </a:spcAft>
              <a:buSzPts val="1000"/>
              <a:buFont typeface="Inter"/>
              <a:buChar char="●"/>
              <a:defRPr sz="1000"/>
            </a:lvl4pPr>
            <a:lvl5pPr indent="-292100" lvl="4" marL="2286000">
              <a:spcBef>
                <a:spcPts val="800"/>
              </a:spcBef>
              <a:spcAft>
                <a:spcPts val="0"/>
              </a:spcAft>
              <a:buSzPts val="1000"/>
              <a:buFont typeface="Inter"/>
              <a:buChar char="○"/>
              <a:defRPr sz="1000"/>
            </a:lvl5pPr>
            <a:lvl6pPr indent="-292100" lvl="5" marL="2743200">
              <a:spcBef>
                <a:spcPts val="800"/>
              </a:spcBef>
              <a:spcAft>
                <a:spcPts val="0"/>
              </a:spcAft>
              <a:buSzPts val="1000"/>
              <a:buFont typeface="Inter"/>
              <a:buChar char="■"/>
              <a:defRPr sz="1000"/>
            </a:lvl6pPr>
            <a:lvl7pPr indent="-292100" lvl="6" marL="3200400">
              <a:spcBef>
                <a:spcPts val="800"/>
              </a:spcBef>
              <a:spcAft>
                <a:spcPts val="0"/>
              </a:spcAft>
              <a:buSzPts val="1000"/>
              <a:buFont typeface="Inter"/>
              <a:buChar char="●"/>
              <a:defRPr sz="1000"/>
            </a:lvl7pPr>
            <a:lvl8pPr indent="-292100" lvl="7" marL="3657600">
              <a:spcBef>
                <a:spcPts val="800"/>
              </a:spcBef>
              <a:spcAft>
                <a:spcPts val="0"/>
              </a:spcAft>
              <a:buSzPts val="1000"/>
              <a:buFont typeface="Inter"/>
              <a:buChar char="○"/>
              <a:defRPr sz="1000"/>
            </a:lvl8pPr>
            <a:lvl9pPr indent="-292100" lvl="8" marL="4114800">
              <a:spcBef>
                <a:spcPts val="800"/>
              </a:spcBef>
              <a:spcAft>
                <a:spcPts val="800"/>
              </a:spcAft>
              <a:buSzPts val="1000"/>
              <a:buFont typeface="Inter"/>
              <a:buChar char="■"/>
              <a:defRPr sz="1000"/>
            </a:lvl9pPr>
          </a:lstStyle>
          <a:p/>
        </p:txBody>
      </p:sp>
      <p:sp>
        <p:nvSpPr>
          <p:cNvPr id="460" name="Google Shape;460;p32"/>
          <p:cNvSpPr txBox="1"/>
          <p:nvPr>
            <p:ph idx="8" type="body"/>
          </p:nvPr>
        </p:nvSpPr>
        <p:spPr>
          <a:xfrm>
            <a:off x="2187950" y="2596100"/>
            <a:ext cx="3181200" cy="1268700"/>
          </a:xfrm>
          <a:prstGeom prst="rect">
            <a:avLst/>
          </a:prstGeom>
        </p:spPr>
        <p:txBody>
          <a:bodyPr anchorCtr="0" anchor="ctr" bIns="91425" lIns="274300" spcFirstLastPara="1" rIns="91425" wrap="square" tIns="91425">
            <a:norm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cxnSp>
        <p:nvCxnSpPr>
          <p:cNvPr id="461" name="Google Shape;461;p32"/>
          <p:cNvCxnSpPr/>
          <p:nvPr/>
        </p:nvCxnSpPr>
        <p:spPr>
          <a:xfrm rot="10800000">
            <a:off x="520175" y="1307575"/>
            <a:ext cx="8624100" cy="0"/>
          </a:xfrm>
          <a:prstGeom prst="straightConnector1">
            <a:avLst/>
          </a:prstGeom>
          <a:noFill/>
          <a:ln cap="flat" cmpd="sng" w="9525">
            <a:solidFill>
              <a:schemeClr val="lt1"/>
            </a:solidFill>
            <a:prstDash val="solid"/>
            <a:round/>
            <a:headEnd len="sm" w="sm" type="none"/>
            <a:tailEnd len="sm" w="sm" type="none"/>
          </a:ln>
        </p:spPr>
      </p:cxnSp>
      <p:sp>
        <p:nvSpPr>
          <p:cNvPr id="462" name="Google Shape;462;p32"/>
          <p:cNvSpPr txBox="1"/>
          <p:nvPr>
            <p:ph idx="9"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None/>
              <a:defRPr sz="800"/>
            </a:lvl1pPr>
            <a:lvl2pPr lvl="1">
              <a:spcBef>
                <a:spcPts val="0"/>
              </a:spcBef>
              <a:spcAft>
                <a:spcPts val="0"/>
              </a:spcAft>
              <a:buClr>
                <a:schemeClr val="lt1"/>
              </a:buClr>
              <a:buSzPts val="800"/>
              <a:buNone/>
              <a:defRPr sz="800"/>
            </a:lvl2pPr>
            <a:lvl3pPr lvl="2">
              <a:spcBef>
                <a:spcPts val="0"/>
              </a:spcBef>
              <a:spcAft>
                <a:spcPts val="0"/>
              </a:spcAft>
              <a:buClr>
                <a:schemeClr val="lt1"/>
              </a:buClr>
              <a:buSzPts val="800"/>
              <a:buNone/>
              <a:defRPr sz="800"/>
            </a:lvl3pPr>
            <a:lvl4pPr lvl="3">
              <a:spcBef>
                <a:spcPts val="0"/>
              </a:spcBef>
              <a:spcAft>
                <a:spcPts val="0"/>
              </a:spcAft>
              <a:buClr>
                <a:schemeClr val="lt1"/>
              </a:buClr>
              <a:buSzPts val="800"/>
              <a:buNone/>
              <a:defRPr sz="800"/>
            </a:lvl4pPr>
            <a:lvl5pPr lvl="4">
              <a:spcBef>
                <a:spcPts val="0"/>
              </a:spcBef>
              <a:spcAft>
                <a:spcPts val="0"/>
              </a:spcAft>
              <a:buClr>
                <a:schemeClr val="lt1"/>
              </a:buClr>
              <a:buSzPts val="800"/>
              <a:buNone/>
              <a:defRPr sz="800"/>
            </a:lvl5pPr>
            <a:lvl6pPr lvl="5">
              <a:spcBef>
                <a:spcPts val="0"/>
              </a:spcBef>
              <a:spcAft>
                <a:spcPts val="0"/>
              </a:spcAft>
              <a:buClr>
                <a:schemeClr val="lt1"/>
              </a:buClr>
              <a:buSzPts val="800"/>
              <a:buNone/>
              <a:defRPr sz="800"/>
            </a:lvl6pPr>
            <a:lvl7pPr lvl="6">
              <a:spcBef>
                <a:spcPts val="0"/>
              </a:spcBef>
              <a:spcAft>
                <a:spcPts val="0"/>
              </a:spcAft>
              <a:buClr>
                <a:schemeClr val="lt1"/>
              </a:buClr>
              <a:buSzPts val="800"/>
              <a:buNone/>
              <a:defRPr sz="800"/>
            </a:lvl7pPr>
            <a:lvl8pPr lvl="7">
              <a:spcBef>
                <a:spcPts val="0"/>
              </a:spcBef>
              <a:spcAft>
                <a:spcPts val="0"/>
              </a:spcAft>
              <a:buClr>
                <a:schemeClr val="lt1"/>
              </a:buClr>
              <a:buSzPts val="800"/>
              <a:buNone/>
              <a:defRPr sz="800"/>
            </a:lvl8pPr>
            <a:lvl9pPr lvl="8">
              <a:spcBef>
                <a:spcPts val="0"/>
              </a:spcBef>
              <a:spcAft>
                <a:spcPts val="0"/>
              </a:spcAft>
              <a:buClr>
                <a:schemeClr val="lt1"/>
              </a:buClr>
              <a:buSzPts val="800"/>
              <a:buNone/>
              <a:defRPr sz="800"/>
            </a:lvl9pPr>
          </a:lstStyle>
          <a:p/>
        </p:txBody>
      </p:sp>
      <p:sp>
        <p:nvSpPr>
          <p:cNvPr id="463" name="Google Shape;463;p32"/>
          <p:cNvSpPr txBox="1"/>
          <p:nvPr>
            <p:ph idx="1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None/>
              <a:defRPr sz="800"/>
            </a:lvl1pPr>
            <a:lvl2pPr lvl="1" algn="r">
              <a:spcBef>
                <a:spcPts val="0"/>
              </a:spcBef>
              <a:spcAft>
                <a:spcPts val="0"/>
              </a:spcAft>
              <a:buClr>
                <a:schemeClr val="lt1"/>
              </a:buClr>
              <a:buSzPts val="800"/>
              <a:buNone/>
              <a:defRPr sz="800"/>
            </a:lvl2pPr>
            <a:lvl3pPr lvl="2" algn="r">
              <a:spcBef>
                <a:spcPts val="0"/>
              </a:spcBef>
              <a:spcAft>
                <a:spcPts val="0"/>
              </a:spcAft>
              <a:buClr>
                <a:schemeClr val="lt1"/>
              </a:buClr>
              <a:buSzPts val="800"/>
              <a:buNone/>
              <a:defRPr sz="800"/>
            </a:lvl3pPr>
            <a:lvl4pPr lvl="3" algn="r">
              <a:spcBef>
                <a:spcPts val="0"/>
              </a:spcBef>
              <a:spcAft>
                <a:spcPts val="0"/>
              </a:spcAft>
              <a:buClr>
                <a:schemeClr val="lt1"/>
              </a:buClr>
              <a:buSzPts val="800"/>
              <a:buNone/>
              <a:defRPr sz="800"/>
            </a:lvl4pPr>
            <a:lvl5pPr lvl="4" algn="r">
              <a:spcBef>
                <a:spcPts val="0"/>
              </a:spcBef>
              <a:spcAft>
                <a:spcPts val="0"/>
              </a:spcAft>
              <a:buClr>
                <a:schemeClr val="lt1"/>
              </a:buClr>
              <a:buSzPts val="800"/>
              <a:buNone/>
              <a:defRPr sz="800"/>
            </a:lvl5pPr>
            <a:lvl6pPr lvl="5" algn="r">
              <a:spcBef>
                <a:spcPts val="0"/>
              </a:spcBef>
              <a:spcAft>
                <a:spcPts val="0"/>
              </a:spcAft>
              <a:buClr>
                <a:schemeClr val="lt1"/>
              </a:buClr>
              <a:buSzPts val="800"/>
              <a:buNone/>
              <a:defRPr sz="800"/>
            </a:lvl6pPr>
            <a:lvl7pPr lvl="6" algn="r">
              <a:spcBef>
                <a:spcPts val="0"/>
              </a:spcBef>
              <a:spcAft>
                <a:spcPts val="0"/>
              </a:spcAft>
              <a:buClr>
                <a:schemeClr val="lt1"/>
              </a:buClr>
              <a:buSzPts val="800"/>
              <a:buNone/>
              <a:defRPr sz="800"/>
            </a:lvl7pPr>
            <a:lvl8pPr lvl="7" algn="r">
              <a:spcBef>
                <a:spcPts val="0"/>
              </a:spcBef>
              <a:spcAft>
                <a:spcPts val="0"/>
              </a:spcAft>
              <a:buClr>
                <a:schemeClr val="lt1"/>
              </a:buClr>
              <a:buSzPts val="800"/>
              <a:buNone/>
              <a:defRPr sz="800"/>
            </a:lvl8pPr>
            <a:lvl9pPr lvl="8" algn="r">
              <a:spcBef>
                <a:spcPts val="0"/>
              </a:spcBef>
              <a:spcAft>
                <a:spcPts val="0"/>
              </a:spcAft>
              <a:buClr>
                <a:schemeClr val="lt1"/>
              </a:buClr>
              <a:buSzPts val="800"/>
              <a:buNone/>
              <a:defRPr sz="800"/>
            </a:lvl9pPr>
          </a:lstStyle>
          <a:p/>
        </p:txBody>
      </p:sp>
      <p:sp>
        <p:nvSpPr>
          <p:cNvPr id="464" name="Google Shape;464;p32"/>
          <p:cNvSpPr txBox="1"/>
          <p:nvPr>
            <p:ph idx="1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None/>
              <a:defRPr sz="800"/>
            </a:lvl1pPr>
            <a:lvl2pPr lvl="1" algn="r">
              <a:spcBef>
                <a:spcPts val="0"/>
              </a:spcBef>
              <a:spcAft>
                <a:spcPts val="0"/>
              </a:spcAft>
              <a:buClr>
                <a:schemeClr val="lt1"/>
              </a:buClr>
              <a:buSzPts val="800"/>
              <a:buNone/>
              <a:defRPr sz="800"/>
            </a:lvl2pPr>
            <a:lvl3pPr lvl="2" algn="r">
              <a:spcBef>
                <a:spcPts val="0"/>
              </a:spcBef>
              <a:spcAft>
                <a:spcPts val="0"/>
              </a:spcAft>
              <a:buClr>
                <a:schemeClr val="lt1"/>
              </a:buClr>
              <a:buSzPts val="800"/>
              <a:buNone/>
              <a:defRPr sz="800"/>
            </a:lvl3pPr>
            <a:lvl4pPr lvl="3" algn="r">
              <a:spcBef>
                <a:spcPts val="0"/>
              </a:spcBef>
              <a:spcAft>
                <a:spcPts val="0"/>
              </a:spcAft>
              <a:buClr>
                <a:schemeClr val="lt1"/>
              </a:buClr>
              <a:buSzPts val="800"/>
              <a:buNone/>
              <a:defRPr sz="800"/>
            </a:lvl4pPr>
            <a:lvl5pPr lvl="4" algn="r">
              <a:spcBef>
                <a:spcPts val="0"/>
              </a:spcBef>
              <a:spcAft>
                <a:spcPts val="0"/>
              </a:spcAft>
              <a:buClr>
                <a:schemeClr val="lt1"/>
              </a:buClr>
              <a:buSzPts val="800"/>
              <a:buNone/>
              <a:defRPr sz="800"/>
            </a:lvl5pPr>
            <a:lvl6pPr lvl="5" algn="r">
              <a:spcBef>
                <a:spcPts val="0"/>
              </a:spcBef>
              <a:spcAft>
                <a:spcPts val="0"/>
              </a:spcAft>
              <a:buClr>
                <a:schemeClr val="lt1"/>
              </a:buClr>
              <a:buSzPts val="800"/>
              <a:buNone/>
              <a:defRPr sz="800"/>
            </a:lvl6pPr>
            <a:lvl7pPr lvl="6" algn="r">
              <a:spcBef>
                <a:spcPts val="0"/>
              </a:spcBef>
              <a:spcAft>
                <a:spcPts val="0"/>
              </a:spcAft>
              <a:buClr>
                <a:schemeClr val="lt1"/>
              </a:buClr>
              <a:buSzPts val="800"/>
              <a:buNone/>
              <a:defRPr sz="800"/>
            </a:lvl7pPr>
            <a:lvl8pPr lvl="7" algn="r">
              <a:spcBef>
                <a:spcPts val="0"/>
              </a:spcBef>
              <a:spcAft>
                <a:spcPts val="0"/>
              </a:spcAft>
              <a:buClr>
                <a:schemeClr val="lt1"/>
              </a:buClr>
              <a:buSzPts val="800"/>
              <a:buNone/>
              <a:defRPr sz="800"/>
            </a:lvl8pPr>
            <a:lvl9pPr lvl="8" algn="r">
              <a:spcBef>
                <a:spcPts val="0"/>
              </a:spcBef>
              <a:spcAft>
                <a:spcPts val="0"/>
              </a:spcAft>
              <a:buClr>
                <a:schemeClr val="lt1"/>
              </a:buClr>
              <a:buSzPts val="800"/>
              <a:buNone/>
              <a:defRPr sz="800"/>
            </a:lvl9pPr>
          </a:lstStyle>
          <a:p/>
        </p:txBody>
      </p:sp>
      <p:cxnSp>
        <p:nvCxnSpPr>
          <p:cNvPr id="465" name="Google Shape;465;p32"/>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466" name="Google Shape;466;p32"/>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467" name="Google Shape;467;p32"/>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468" name="Google Shape;468;p32"/>
          <p:cNvSpPr txBox="1"/>
          <p:nvPr>
            <p:ph idx="15" type="title"/>
          </p:nvPr>
        </p:nvSpPr>
        <p:spPr>
          <a:xfrm flipH="1">
            <a:off x="521275" y="347825"/>
            <a:ext cx="6252600" cy="972600"/>
          </a:xfrm>
          <a:prstGeom prst="rect">
            <a:avLst/>
          </a:prstGeom>
        </p:spPr>
        <p:txBody>
          <a:bodyPr anchorCtr="0" anchor="ctr" bIns="0" lIns="274300" spcFirstLastPara="1" rIns="91425" wrap="square" tIns="0">
            <a:normAutofit/>
          </a:bodyPr>
          <a:lstStyle>
            <a:lvl1pPr lvl="0">
              <a:lnSpc>
                <a:spcPct val="100000"/>
              </a:lnSpc>
              <a:spcBef>
                <a:spcPts val="0"/>
              </a:spcBef>
              <a:spcAft>
                <a:spcPts val="0"/>
              </a:spcAft>
              <a:buClr>
                <a:schemeClr val="lt1"/>
              </a:buClr>
              <a:buSzPts val="2400"/>
              <a:buFont typeface="Gowun Batang"/>
              <a:buNone/>
              <a:defRPr sz="2400"/>
            </a:lvl1pPr>
            <a:lvl2pPr lvl="1">
              <a:lnSpc>
                <a:spcPct val="100000"/>
              </a:lnSpc>
              <a:spcBef>
                <a:spcPts val="0"/>
              </a:spcBef>
              <a:spcAft>
                <a:spcPts val="0"/>
              </a:spcAft>
              <a:buClr>
                <a:schemeClr val="lt1"/>
              </a:buClr>
              <a:buSzPts val="2400"/>
              <a:buFont typeface="Gowun Batang"/>
              <a:buNone/>
              <a:defRPr sz="2400"/>
            </a:lvl2pPr>
            <a:lvl3pPr lvl="2">
              <a:lnSpc>
                <a:spcPct val="100000"/>
              </a:lnSpc>
              <a:spcBef>
                <a:spcPts val="0"/>
              </a:spcBef>
              <a:spcAft>
                <a:spcPts val="0"/>
              </a:spcAft>
              <a:buClr>
                <a:schemeClr val="lt1"/>
              </a:buClr>
              <a:buSzPts val="2400"/>
              <a:buFont typeface="Gowun Batang"/>
              <a:buNone/>
              <a:defRPr sz="2400"/>
            </a:lvl3pPr>
            <a:lvl4pPr lvl="3">
              <a:lnSpc>
                <a:spcPct val="100000"/>
              </a:lnSpc>
              <a:spcBef>
                <a:spcPts val="0"/>
              </a:spcBef>
              <a:spcAft>
                <a:spcPts val="0"/>
              </a:spcAft>
              <a:buClr>
                <a:schemeClr val="lt1"/>
              </a:buClr>
              <a:buSzPts val="2400"/>
              <a:buFont typeface="Gowun Batang"/>
              <a:buNone/>
              <a:defRPr sz="2400"/>
            </a:lvl4pPr>
            <a:lvl5pPr lvl="4">
              <a:lnSpc>
                <a:spcPct val="100000"/>
              </a:lnSpc>
              <a:spcBef>
                <a:spcPts val="0"/>
              </a:spcBef>
              <a:spcAft>
                <a:spcPts val="0"/>
              </a:spcAft>
              <a:buClr>
                <a:schemeClr val="lt1"/>
              </a:buClr>
              <a:buSzPts val="2400"/>
              <a:buFont typeface="Gowun Batang"/>
              <a:buNone/>
              <a:defRPr sz="2400"/>
            </a:lvl5pPr>
            <a:lvl6pPr lvl="5">
              <a:lnSpc>
                <a:spcPct val="100000"/>
              </a:lnSpc>
              <a:spcBef>
                <a:spcPts val="0"/>
              </a:spcBef>
              <a:spcAft>
                <a:spcPts val="0"/>
              </a:spcAft>
              <a:buClr>
                <a:schemeClr val="lt1"/>
              </a:buClr>
              <a:buSzPts val="2400"/>
              <a:buFont typeface="Gowun Batang"/>
              <a:buNone/>
              <a:defRPr sz="2400"/>
            </a:lvl6pPr>
            <a:lvl7pPr lvl="6">
              <a:lnSpc>
                <a:spcPct val="100000"/>
              </a:lnSpc>
              <a:spcBef>
                <a:spcPts val="0"/>
              </a:spcBef>
              <a:spcAft>
                <a:spcPts val="0"/>
              </a:spcAft>
              <a:buClr>
                <a:schemeClr val="lt1"/>
              </a:buClr>
              <a:buSzPts val="2400"/>
              <a:buFont typeface="Gowun Batang"/>
              <a:buNone/>
              <a:defRPr sz="2400"/>
            </a:lvl7pPr>
            <a:lvl8pPr lvl="7">
              <a:lnSpc>
                <a:spcPct val="100000"/>
              </a:lnSpc>
              <a:spcBef>
                <a:spcPts val="0"/>
              </a:spcBef>
              <a:spcAft>
                <a:spcPts val="0"/>
              </a:spcAft>
              <a:buClr>
                <a:schemeClr val="lt1"/>
              </a:buClr>
              <a:buSzPts val="2400"/>
              <a:buFont typeface="Gowun Batang"/>
              <a:buNone/>
              <a:defRPr sz="2400"/>
            </a:lvl8pPr>
            <a:lvl9pPr lvl="8">
              <a:lnSpc>
                <a:spcPct val="100000"/>
              </a:lnSpc>
              <a:spcBef>
                <a:spcPts val="0"/>
              </a:spcBef>
              <a:spcAft>
                <a:spcPts val="0"/>
              </a:spcAft>
              <a:buClr>
                <a:schemeClr val="lt1"/>
              </a:buClr>
              <a:buSzPts val="2400"/>
              <a:buFont typeface="Gowun Batang"/>
              <a:buNone/>
              <a:defRPr sz="2400"/>
            </a:lvl9pPr>
          </a:lstStyle>
          <a:p/>
        </p:txBody>
      </p:sp>
      <p:sp>
        <p:nvSpPr>
          <p:cNvPr id="469" name="Google Shape;469;p32"/>
          <p:cNvSpPr txBox="1"/>
          <p:nvPr>
            <p:ph idx="16" type="title"/>
          </p:nvPr>
        </p:nvSpPr>
        <p:spPr>
          <a:xfrm>
            <a:off x="521275" y="1307500"/>
            <a:ext cx="1666500" cy="1288500"/>
          </a:xfrm>
          <a:prstGeom prst="rect">
            <a:avLst/>
          </a:prstGeom>
        </p:spPr>
        <p:txBody>
          <a:bodyPr anchorCtr="0" anchor="ctr" bIns="0" lIns="274300" spcFirstLastPara="1" rIns="91425" wrap="square" tIns="0">
            <a:norm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470" name="Google Shape;470;p32"/>
          <p:cNvSpPr txBox="1"/>
          <p:nvPr>
            <p:ph idx="17" type="title"/>
          </p:nvPr>
        </p:nvSpPr>
        <p:spPr>
          <a:xfrm>
            <a:off x="521275" y="2595800"/>
            <a:ext cx="1666500" cy="1268700"/>
          </a:xfrm>
          <a:prstGeom prst="rect">
            <a:avLst/>
          </a:prstGeom>
        </p:spPr>
        <p:txBody>
          <a:bodyPr anchorCtr="0" anchor="ctr" bIns="0" lIns="274300" spcFirstLastPara="1" rIns="91425" wrap="square" tIns="0">
            <a:norm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471" name="Google Shape;471;p32"/>
          <p:cNvSpPr txBox="1"/>
          <p:nvPr>
            <p:ph idx="18" type="title"/>
          </p:nvPr>
        </p:nvSpPr>
        <p:spPr>
          <a:xfrm>
            <a:off x="521275" y="3866800"/>
            <a:ext cx="1666500" cy="1276800"/>
          </a:xfrm>
          <a:prstGeom prst="rect">
            <a:avLst/>
          </a:prstGeom>
        </p:spPr>
        <p:txBody>
          <a:bodyPr anchorCtr="0" anchor="ctr" bIns="0" lIns="274300" spcFirstLastPara="1" rIns="91425" wrap="square" tIns="0">
            <a:norm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472" name="Google Shape;472;p32"/>
          <p:cNvSpPr txBox="1"/>
          <p:nvPr>
            <p:ph idx="19" type="subTitle"/>
          </p:nvPr>
        </p:nvSpPr>
        <p:spPr>
          <a:xfrm>
            <a:off x="6092100" y="1950763"/>
            <a:ext cx="2942100" cy="643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
        <p:nvSpPr>
          <p:cNvPr id="473" name="Google Shape;473;p32"/>
          <p:cNvSpPr txBox="1"/>
          <p:nvPr>
            <p:ph idx="20" type="subTitle"/>
          </p:nvPr>
        </p:nvSpPr>
        <p:spPr>
          <a:xfrm>
            <a:off x="6092100" y="2595825"/>
            <a:ext cx="2942100" cy="6291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
        <p:nvSpPr>
          <p:cNvPr id="474" name="Google Shape;474;p32"/>
          <p:cNvSpPr txBox="1"/>
          <p:nvPr>
            <p:ph idx="21" type="subTitle"/>
          </p:nvPr>
        </p:nvSpPr>
        <p:spPr>
          <a:xfrm>
            <a:off x="6092100" y="3225925"/>
            <a:ext cx="2942100" cy="6387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
        <p:nvSpPr>
          <p:cNvPr id="475" name="Google Shape;475;p32"/>
          <p:cNvSpPr txBox="1"/>
          <p:nvPr>
            <p:ph idx="22" type="subTitle"/>
          </p:nvPr>
        </p:nvSpPr>
        <p:spPr>
          <a:xfrm>
            <a:off x="6092100" y="3863525"/>
            <a:ext cx="2942100" cy="6366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
        <p:nvSpPr>
          <p:cNvPr id="476" name="Google Shape;476;p32"/>
          <p:cNvSpPr txBox="1"/>
          <p:nvPr>
            <p:ph idx="23" type="subTitle"/>
          </p:nvPr>
        </p:nvSpPr>
        <p:spPr>
          <a:xfrm>
            <a:off x="6092100" y="4498790"/>
            <a:ext cx="2942100" cy="643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
        <p:nvSpPr>
          <p:cNvPr id="477" name="Google Shape;477;p32"/>
          <p:cNvSpPr txBox="1"/>
          <p:nvPr>
            <p:ph idx="24" type="subTitle"/>
          </p:nvPr>
        </p:nvSpPr>
        <p:spPr>
          <a:xfrm>
            <a:off x="6092100" y="1305550"/>
            <a:ext cx="2942100" cy="643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1000"/>
              <a:buNone/>
              <a:defRPr sz="1000"/>
            </a:lvl1pPr>
            <a:lvl2pPr lvl="1">
              <a:spcBef>
                <a:spcPts val="0"/>
              </a:spcBef>
              <a:spcAft>
                <a:spcPts val="0"/>
              </a:spcAft>
              <a:buClr>
                <a:schemeClr val="lt1"/>
              </a:buClr>
              <a:buSzPts val="1000"/>
              <a:buNone/>
              <a:defRPr sz="1000"/>
            </a:lvl2pPr>
            <a:lvl3pPr lvl="2">
              <a:spcBef>
                <a:spcPts val="0"/>
              </a:spcBef>
              <a:spcAft>
                <a:spcPts val="0"/>
              </a:spcAft>
              <a:buClr>
                <a:schemeClr val="lt1"/>
              </a:buClr>
              <a:buSzPts val="1000"/>
              <a:buNone/>
              <a:defRPr sz="1000"/>
            </a:lvl3pPr>
            <a:lvl4pPr lvl="3">
              <a:spcBef>
                <a:spcPts val="0"/>
              </a:spcBef>
              <a:spcAft>
                <a:spcPts val="0"/>
              </a:spcAft>
              <a:buClr>
                <a:schemeClr val="lt1"/>
              </a:buClr>
              <a:buSzPts val="1000"/>
              <a:buNone/>
              <a:defRPr sz="1000"/>
            </a:lvl4pPr>
            <a:lvl5pPr lvl="4">
              <a:spcBef>
                <a:spcPts val="0"/>
              </a:spcBef>
              <a:spcAft>
                <a:spcPts val="0"/>
              </a:spcAft>
              <a:buClr>
                <a:schemeClr val="lt1"/>
              </a:buClr>
              <a:buSzPts val="1000"/>
              <a:buNone/>
              <a:defRPr sz="1000"/>
            </a:lvl5pPr>
            <a:lvl6pPr lvl="5">
              <a:spcBef>
                <a:spcPts val="0"/>
              </a:spcBef>
              <a:spcAft>
                <a:spcPts val="0"/>
              </a:spcAft>
              <a:buClr>
                <a:schemeClr val="lt1"/>
              </a:buClr>
              <a:buSzPts val="1000"/>
              <a:buNone/>
              <a:defRPr sz="1000"/>
            </a:lvl6pPr>
            <a:lvl7pPr lvl="6">
              <a:spcBef>
                <a:spcPts val="0"/>
              </a:spcBef>
              <a:spcAft>
                <a:spcPts val="0"/>
              </a:spcAft>
              <a:buClr>
                <a:schemeClr val="lt1"/>
              </a:buClr>
              <a:buSzPts val="1000"/>
              <a:buNone/>
              <a:defRPr sz="1000"/>
            </a:lvl7pPr>
            <a:lvl8pPr lvl="7">
              <a:spcBef>
                <a:spcPts val="0"/>
              </a:spcBef>
              <a:spcAft>
                <a:spcPts val="0"/>
              </a:spcAft>
              <a:buClr>
                <a:schemeClr val="lt1"/>
              </a:buClr>
              <a:buSzPts val="1000"/>
              <a:buNone/>
              <a:defRPr sz="1000"/>
            </a:lvl8pPr>
            <a:lvl9pPr lvl="8">
              <a:spcBef>
                <a:spcPts val="0"/>
              </a:spcBef>
              <a:spcAft>
                <a:spcPts val="0"/>
              </a:spcAft>
              <a:buClr>
                <a:schemeClr val="lt1"/>
              </a:buClr>
              <a:buSzPts val="1000"/>
              <a:buNone/>
              <a:defRPr sz="10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pcoming Milestones">
  <p:cSld name="CUSTOM_7">
    <p:bg>
      <p:bgPr>
        <a:solidFill>
          <a:schemeClr val="lt2"/>
        </a:solidFill>
      </p:bgPr>
    </p:bg>
    <p:spTree>
      <p:nvGrpSpPr>
        <p:cNvPr id="478" name="Shape 478"/>
        <p:cNvGrpSpPr/>
        <p:nvPr/>
      </p:nvGrpSpPr>
      <p:grpSpPr>
        <a:xfrm>
          <a:off x="0" y="0"/>
          <a:ext cx="0" cy="0"/>
          <a:chOff x="0" y="0"/>
          <a:chExt cx="0" cy="0"/>
        </a:xfrm>
      </p:grpSpPr>
      <p:sp>
        <p:nvSpPr>
          <p:cNvPr id="479" name="Google Shape;479;p33"/>
          <p:cNvSpPr txBox="1"/>
          <p:nvPr>
            <p:ph idx="1" type="body"/>
          </p:nvPr>
        </p:nvSpPr>
        <p:spPr>
          <a:xfrm>
            <a:off x="523425" y="3593825"/>
            <a:ext cx="1784400" cy="1241700"/>
          </a:xfrm>
          <a:prstGeom prst="rect">
            <a:avLst/>
          </a:prstGeom>
        </p:spPr>
        <p:txBody>
          <a:bodyPr anchorCtr="0" anchor="t" bIns="91425"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SzPts val="1000"/>
              <a:buFont typeface="Inter Light"/>
              <a:buChar char="■"/>
              <a:defRPr sz="1000">
                <a:latin typeface="Inter Light"/>
                <a:ea typeface="Inter Light"/>
                <a:cs typeface="Inter Light"/>
                <a:sym typeface="Inter Light"/>
              </a:defRPr>
            </a:lvl9pPr>
          </a:lstStyle>
          <a:p/>
        </p:txBody>
      </p:sp>
      <p:sp>
        <p:nvSpPr>
          <p:cNvPr id="480" name="Google Shape;480;p33"/>
          <p:cNvSpPr txBox="1"/>
          <p:nvPr>
            <p:ph type="title"/>
          </p:nvPr>
        </p:nvSpPr>
        <p:spPr>
          <a:xfrm>
            <a:off x="521250" y="3244950"/>
            <a:ext cx="1786500" cy="348900"/>
          </a:xfrm>
          <a:prstGeom prst="rect">
            <a:avLst/>
          </a:prstGeom>
        </p:spPr>
        <p:txBody>
          <a:bodyPr anchorCtr="0" anchor="ctr" bIns="91425" lIns="182875" spcFirstLastPara="1" rIns="91425" wrap="square" tIns="91425">
            <a:no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481" name="Google Shape;481;p33"/>
          <p:cNvSpPr txBox="1"/>
          <p:nvPr>
            <p:ph idx="2" type="body"/>
          </p:nvPr>
        </p:nvSpPr>
        <p:spPr>
          <a:xfrm>
            <a:off x="2679589" y="3593825"/>
            <a:ext cx="1979100" cy="1241700"/>
          </a:xfrm>
          <a:prstGeom prst="rect">
            <a:avLst/>
          </a:prstGeom>
        </p:spPr>
        <p:txBody>
          <a:bodyPr anchorCtr="0" anchor="t" bIns="91425"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482" name="Google Shape;482;p33"/>
          <p:cNvSpPr txBox="1"/>
          <p:nvPr>
            <p:ph idx="3" type="title"/>
          </p:nvPr>
        </p:nvSpPr>
        <p:spPr>
          <a:xfrm>
            <a:off x="2677176" y="3244950"/>
            <a:ext cx="1981500" cy="348900"/>
          </a:xfrm>
          <a:prstGeom prst="rect">
            <a:avLst/>
          </a:prstGeom>
        </p:spPr>
        <p:txBody>
          <a:bodyPr anchorCtr="0" anchor="ctr" bIns="91425" lIns="182875" spcFirstLastPara="1" rIns="91425" wrap="square" tIns="91425">
            <a:no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483" name="Google Shape;483;p33"/>
          <p:cNvSpPr txBox="1"/>
          <p:nvPr>
            <p:ph idx="4" type="body"/>
          </p:nvPr>
        </p:nvSpPr>
        <p:spPr>
          <a:xfrm>
            <a:off x="4834747" y="3593825"/>
            <a:ext cx="1782300" cy="1241700"/>
          </a:xfrm>
          <a:prstGeom prst="rect">
            <a:avLst/>
          </a:prstGeom>
        </p:spPr>
        <p:txBody>
          <a:bodyPr anchorCtr="0" anchor="t" bIns="91425"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SzPts val="1000"/>
              <a:buFont typeface="Inter Light"/>
              <a:buChar char="■"/>
              <a:defRPr sz="1000">
                <a:latin typeface="Inter Light"/>
                <a:ea typeface="Inter Light"/>
                <a:cs typeface="Inter Light"/>
                <a:sym typeface="Inter Light"/>
              </a:defRPr>
            </a:lvl9pPr>
          </a:lstStyle>
          <a:p/>
        </p:txBody>
      </p:sp>
      <p:sp>
        <p:nvSpPr>
          <p:cNvPr id="484" name="Google Shape;484;p33"/>
          <p:cNvSpPr txBox="1"/>
          <p:nvPr>
            <p:ph idx="5" type="title"/>
          </p:nvPr>
        </p:nvSpPr>
        <p:spPr>
          <a:xfrm>
            <a:off x="4832575" y="3244950"/>
            <a:ext cx="1784400" cy="348900"/>
          </a:xfrm>
          <a:prstGeom prst="rect">
            <a:avLst/>
          </a:prstGeom>
        </p:spPr>
        <p:txBody>
          <a:bodyPr anchorCtr="0" anchor="ctr" bIns="91425" lIns="182875" spcFirstLastPara="1" rIns="91425" wrap="square" tIns="91425">
            <a:no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485" name="Google Shape;485;p33"/>
          <p:cNvSpPr txBox="1"/>
          <p:nvPr>
            <p:ph idx="6" type="body"/>
          </p:nvPr>
        </p:nvSpPr>
        <p:spPr>
          <a:xfrm>
            <a:off x="6991393" y="3593825"/>
            <a:ext cx="1778700" cy="1241700"/>
          </a:xfrm>
          <a:prstGeom prst="rect">
            <a:avLst/>
          </a:prstGeom>
        </p:spPr>
        <p:txBody>
          <a:bodyPr anchorCtr="0" anchor="t" bIns="91425"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SzPts val="1000"/>
              <a:buFont typeface="Inter Light"/>
              <a:buChar char="■"/>
              <a:defRPr sz="1000">
                <a:latin typeface="Inter Light"/>
                <a:ea typeface="Inter Light"/>
                <a:cs typeface="Inter Light"/>
                <a:sym typeface="Inter Light"/>
              </a:defRPr>
            </a:lvl9pPr>
          </a:lstStyle>
          <a:p/>
        </p:txBody>
      </p:sp>
      <p:sp>
        <p:nvSpPr>
          <p:cNvPr id="486" name="Google Shape;486;p33"/>
          <p:cNvSpPr txBox="1"/>
          <p:nvPr>
            <p:ph idx="7" type="title"/>
          </p:nvPr>
        </p:nvSpPr>
        <p:spPr>
          <a:xfrm>
            <a:off x="6989225" y="3244950"/>
            <a:ext cx="1780800" cy="348900"/>
          </a:xfrm>
          <a:prstGeom prst="rect">
            <a:avLst/>
          </a:prstGeom>
        </p:spPr>
        <p:txBody>
          <a:bodyPr anchorCtr="0" anchor="ctr" bIns="91425" lIns="182875" spcFirstLastPara="1" rIns="91425" wrap="square" tIns="91425">
            <a:noAutofit/>
          </a:bodyPr>
          <a:lstStyle>
            <a:lvl1pPr lvl="0">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487" name="Google Shape;487;p33"/>
          <p:cNvSpPr txBox="1"/>
          <p:nvPr>
            <p:ph idx="8" type="title"/>
          </p:nvPr>
        </p:nvSpPr>
        <p:spPr>
          <a:xfrm>
            <a:off x="1237363"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88" name="Google Shape;488;p33"/>
          <p:cNvSpPr txBox="1"/>
          <p:nvPr>
            <p:ph idx="9" type="title"/>
          </p:nvPr>
        </p:nvSpPr>
        <p:spPr>
          <a:xfrm>
            <a:off x="1602388" y="1308338"/>
            <a:ext cx="2149800" cy="447900"/>
          </a:xfrm>
          <a:prstGeom prst="rect">
            <a:avLst/>
          </a:prstGeom>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9" name="Google Shape;489;p33"/>
          <p:cNvSpPr txBox="1"/>
          <p:nvPr>
            <p:ph idx="13" type="title"/>
          </p:nvPr>
        </p:nvSpPr>
        <p:spPr>
          <a:xfrm>
            <a:off x="5914438" y="1308338"/>
            <a:ext cx="2149800" cy="447900"/>
          </a:xfrm>
          <a:prstGeom prst="rect">
            <a:avLst/>
          </a:prstGeom>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0" name="Google Shape;490;p33"/>
          <p:cNvSpPr txBox="1"/>
          <p:nvPr>
            <p:ph idx="14" type="title"/>
          </p:nvPr>
        </p:nvSpPr>
        <p:spPr>
          <a:xfrm>
            <a:off x="520175"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1" name="Google Shape;491;p33"/>
          <p:cNvSpPr txBox="1"/>
          <p:nvPr>
            <p:ph idx="15" type="title"/>
          </p:nvPr>
        </p:nvSpPr>
        <p:spPr>
          <a:xfrm>
            <a:off x="1953575" y="1756250"/>
            <a:ext cx="7236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2" name="Google Shape;492;p33"/>
          <p:cNvSpPr txBox="1"/>
          <p:nvPr>
            <p:ph idx="16" type="title"/>
          </p:nvPr>
        </p:nvSpPr>
        <p:spPr>
          <a:xfrm>
            <a:off x="2677225" y="1756250"/>
            <a:ext cx="7095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3" name="Google Shape;493;p33"/>
          <p:cNvSpPr txBox="1"/>
          <p:nvPr>
            <p:ph idx="17" type="title"/>
          </p:nvPr>
        </p:nvSpPr>
        <p:spPr>
          <a:xfrm>
            <a:off x="3386675"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4" name="Google Shape;494;p33"/>
          <p:cNvSpPr txBox="1"/>
          <p:nvPr>
            <p:ph idx="18" type="title"/>
          </p:nvPr>
        </p:nvSpPr>
        <p:spPr>
          <a:xfrm>
            <a:off x="4833800"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5" name="Google Shape;495;p33"/>
          <p:cNvSpPr txBox="1"/>
          <p:nvPr>
            <p:ph idx="19" type="title"/>
          </p:nvPr>
        </p:nvSpPr>
        <p:spPr>
          <a:xfrm>
            <a:off x="5549925"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6" name="Google Shape;496;p33"/>
          <p:cNvSpPr txBox="1"/>
          <p:nvPr>
            <p:ph idx="20" type="title"/>
          </p:nvPr>
        </p:nvSpPr>
        <p:spPr>
          <a:xfrm>
            <a:off x="6265650" y="1756250"/>
            <a:ext cx="7236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7" name="Google Shape;497;p33"/>
          <p:cNvSpPr txBox="1"/>
          <p:nvPr>
            <p:ph idx="21" type="title"/>
          </p:nvPr>
        </p:nvSpPr>
        <p:spPr>
          <a:xfrm>
            <a:off x="6989250" y="1756250"/>
            <a:ext cx="710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8" name="Google Shape;498;p33"/>
          <p:cNvSpPr txBox="1"/>
          <p:nvPr>
            <p:ph idx="22" type="title"/>
          </p:nvPr>
        </p:nvSpPr>
        <p:spPr>
          <a:xfrm>
            <a:off x="7699825" y="1756250"/>
            <a:ext cx="7167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499" name="Google Shape;499;p33"/>
          <p:cNvSpPr txBox="1"/>
          <p:nvPr>
            <p:ph idx="23" type="title"/>
          </p:nvPr>
        </p:nvSpPr>
        <p:spPr>
          <a:xfrm>
            <a:off x="8416525" y="1756250"/>
            <a:ext cx="7284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
        <p:nvSpPr>
          <p:cNvPr id="500" name="Google Shape;500;p33"/>
          <p:cNvSpPr txBox="1"/>
          <p:nvPr>
            <p:ph idx="2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501" name="Google Shape;501;p33"/>
          <p:cNvSpPr txBox="1"/>
          <p:nvPr>
            <p:ph idx="25" type="title"/>
          </p:nvPr>
        </p:nvSpPr>
        <p:spPr>
          <a:xfrm flipH="1">
            <a:off x="524150" y="658975"/>
            <a:ext cx="8098500" cy="6486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502" name="Google Shape;502;p33"/>
          <p:cNvSpPr txBox="1"/>
          <p:nvPr>
            <p:ph idx="26" type="subTitle"/>
          </p:nvPr>
        </p:nvSpPr>
        <p:spPr>
          <a:xfrm>
            <a:off x="523850" y="334925"/>
            <a:ext cx="8099100" cy="3240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cxnSp>
        <p:nvCxnSpPr>
          <p:cNvPr id="503" name="Google Shape;503;p33"/>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504" name="Google Shape;504;p33"/>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505" name="Google Shape;505;p33"/>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506" name="Google Shape;506;p33"/>
          <p:cNvCxnSpPr/>
          <p:nvPr/>
        </p:nvCxnSpPr>
        <p:spPr>
          <a:xfrm>
            <a:off x="521250" y="1307575"/>
            <a:ext cx="8623200" cy="0"/>
          </a:xfrm>
          <a:prstGeom prst="straightConnector1">
            <a:avLst/>
          </a:prstGeom>
          <a:noFill/>
          <a:ln cap="flat" cmpd="sng" w="9525">
            <a:solidFill>
              <a:schemeClr val="lt1"/>
            </a:solidFill>
            <a:prstDash val="solid"/>
            <a:round/>
            <a:headEnd len="sm" w="sm" type="none"/>
            <a:tailEnd len="sm" w="sm" type="none"/>
          </a:ln>
        </p:spPr>
      </p:cxnSp>
      <p:sp>
        <p:nvSpPr>
          <p:cNvPr id="507" name="Google Shape;507;p33"/>
          <p:cNvSpPr txBox="1"/>
          <p:nvPr>
            <p:ph idx="27"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508" name="Google Shape;508;p33"/>
          <p:cNvSpPr txBox="1"/>
          <p:nvPr>
            <p:ph idx="28"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509" name="Google Shape;509;p33"/>
          <p:cNvSpPr txBox="1"/>
          <p:nvPr>
            <p:ph idx="29" type="title"/>
          </p:nvPr>
        </p:nvSpPr>
        <p:spPr>
          <a:xfrm>
            <a:off x="3760713" y="1308338"/>
            <a:ext cx="2149800" cy="447900"/>
          </a:xfrm>
          <a:prstGeom prst="rect">
            <a:avLst/>
          </a:prstGeom>
        </p:spPr>
        <p:txBody>
          <a:bodyPr anchorCtr="0" anchor="ctr" bIns="0" lIns="91425" spcFirstLastPara="1" rIns="91425" wrap="square" tIns="0">
            <a:noAutofit/>
          </a:bodyPr>
          <a:lstStyle>
            <a:lvl1pPr lvl="0" algn="ctr">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0" name="Google Shape;510;p33"/>
          <p:cNvSpPr txBox="1"/>
          <p:nvPr>
            <p:ph idx="30" type="title"/>
          </p:nvPr>
        </p:nvSpPr>
        <p:spPr>
          <a:xfrm>
            <a:off x="4103475" y="1756250"/>
            <a:ext cx="731100" cy="248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2pPr>
            <a:lvl3pPr lvl="2">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3pPr>
            <a:lvl4pPr lvl="3">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4pPr>
            <a:lvl5pPr lvl="4">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5pPr>
            <a:lvl6pPr lvl="5">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6pPr>
            <a:lvl7pPr lvl="6">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7pPr>
            <a:lvl8pPr lvl="7">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8pPr>
            <a:lvl9pPr lvl="8">
              <a:lnSpc>
                <a:spcPct val="100000"/>
              </a:lnSpc>
              <a:spcBef>
                <a:spcPts val="0"/>
              </a:spcBef>
              <a:spcAft>
                <a:spcPts val="0"/>
              </a:spcAft>
              <a:buClr>
                <a:schemeClr val="lt1"/>
              </a:buClr>
              <a:buSzPts val="800"/>
              <a:buFont typeface="Inter Light"/>
              <a:buNone/>
              <a:defRPr sz="800">
                <a:latin typeface="Inter Light"/>
                <a:ea typeface="Inter Light"/>
                <a:cs typeface="Inter Light"/>
                <a:sym typeface="Inter Light"/>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pcoming Milestones - ALT 2">
  <p:cSld name="CUSTOM_7_1">
    <p:bg>
      <p:bgPr>
        <a:solidFill>
          <a:schemeClr val="lt2"/>
        </a:solidFill>
      </p:bgPr>
    </p:bg>
    <p:spTree>
      <p:nvGrpSpPr>
        <p:cNvPr id="511" name="Shape 511"/>
        <p:cNvGrpSpPr/>
        <p:nvPr/>
      </p:nvGrpSpPr>
      <p:grpSpPr>
        <a:xfrm>
          <a:off x="0" y="0"/>
          <a:ext cx="0" cy="0"/>
          <a:chOff x="0" y="0"/>
          <a:chExt cx="0" cy="0"/>
        </a:xfrm>
      </p:grpSpPr>
      <p:sp>
        <p:nvSpPr>
          <p:cNvPr id="512" name="Google Shape;512;p34"/>
          <p:cNvSpPr txBox="1"/>
          <p:nvPr>
            <p:ph type="title"/>
          </p:nvPr>
        </p:nvSpPr>
        <p:spPr>
          <a:xfrm>
            <a:off x="7718738"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3" name="Google Shape;513;p34"/>
          <p:cNvSpPr txBox="1"/>
          <p:nvPr>
            <p:ph idx="2" type="title"/>
          </p:nvPr>
        </p:nvSpPr>
        <p:spPr>
          <a:xfrm>
            <a:off x="8433150"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4" name="Google Shape;514;p34"/>
          <p:cNvSpPr txBox="1"/>
          <p:nvPr>
            <p:ph idx="3" type="title"/>
          </p:nvPr>
        </p:nvSpPr>
        <p:spPr>
          <a:xfrm>
            <a:off x="4860825"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5" name="Google Shape;515;p34"/>
          <p:cNvSpPr txBox="1"/>
          <p:nvPr>
            <p:ph idx="4" type="title"/>
          </p:nvPr>
        </p:nvSpPr>
        <p:spPr>
          <a:xfrm>
            <a:off x="5575238"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6" name="Google Shape;516;p34"/>
          <p:cNvSpPr txBox="1"/>
          <p:nvPr>
            <p:ph idx="5" type="title"/>
          </p:nvPr>
        </p:nvSpPr>
        <p:spPr>
          <a:xfrm>
            <a:off x="6289688"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7" name="Google Shape;517;p34"/>
          <p:cNvSpPr txBox="1"/>
          <p:nvPr>
            <p:ph idx="6" type="title"/>
          </p:nvPr>
        </p:nvSpPr>
        <p:spPr>
          <a:xfrm>
            <a:off x="7004100" y="1307600"/>
            <a:ext cx="714600" cy="438000"/>
          </a:xfrm>
          <a:prstGeom prst="rect">
            <a:avLst/>
          </a:prstGeom>
        </p:spPr>
        <p:txBody>
          <a:bodyPr anchorCtr="0" anchor="ctr" bIns="0" lIns="0" spcFirstLastPara="1" rIns="0" wrap="square" tIns="0">
            <a:normAutofit/>
          </a:bodyPr>
          <a:lstStyle>
            <a:lvl1pPr lvl="0" algn="ctr">
              <a:spcBef>
                <a:spcPts val="0"/>
              </a:spcBef>
              <a:spcAft>
                <a:spcPts val="0"/>
              </a:spcAft>
              <a:buClr>
                <a:schemeClr val="lt1"/>
              </a:buClr>
              <a:buSzPts val="800"/>
              <a:buFont typeface="Inter Light"/>
              <a:buNone/>
              <a:defRPr sz="800">
                <a:latin typeface="Inter Light"/>
                <a:ea typeface="Inter Light"/>
                <a:cs typeface="Inter Light"/>
                <a:sym typeface="Inter Light"/>
              </a:defRPr>
            </a:lvl1pPr>
            <a:lvl2pPr lvl="1">
              <a:spcBef>
                <a:spcPts val="0"/>
              </a:spcBef>
              <a:spcAft>
                <a:spcPts val="0"/>
              </a:spcAft>
              <a:buSzPts val="1000"/>
              <a:buFont typeface="Inter Light"/>
              <a:buNone/>
              <a:defRPr sz="1000">
                <a:latin typeface="Inter Light"/>
                <a:ea typeface="Inter Light"/>
                <a:cs typeface="Inter Light"/>
                <a:sym typeface="Inter Light"/>
              </a:defRPr>
            </a:lvl2pPr>
            <a:lvl3pPr lvl="2">
              <a:spcBef>
                <a:spcPts val="0"/>
              </a:spcBef>
              <a:spcAft>
                <a:spcPts val="0"/>
              </a:spcAft>
              <a:buSzPts val="1000"/>
              <a:buFont typeface="Inter Light"/>
              <a:buNone/>
              <a:defRPr sz="1000">
                <a:latin typeface="Inter Light"/>
                <a:ea typeface="Inter Light"/>
                <a:cs typeface="Inter Light"/>
                <a:sym typeface="Inter Light"/>
              </a:defRPr>
            </a:lvl3pPr>
            <a:lvl4pPr lvl="3">
              <a:spcBef>
                <a:spcPts val="0"/>
              </a:spcBef>
              <a:spcAft>
                <a:spcPts val="0"/>
              </a:spcAft>
              <a:buSzPts val="1000"/>
              <a:buFont typeface="Inter Light"/>
              <a:buNone/>
              <a:defRPr sz="1000">
                <a:latin typeface="Inter Light"/>
                <a:ea typeface="Inter Light"/>
                <a:cs typeface="Inter Light"/>
                <a:sym typeface="Inter Light"/>
              </a:defRPr>
            </a:lvl4pPr>
            <a:lvl5pPr lvl="4">
              <a:spcBef>
                <a:spcPts val="0"/>
              </a:spcBef>
              <a:spcAft>
                <a:spcPts val="0"/>
              </a:spcAft>
              <a:buSzPts val="1000"/>
              <a:buFont typeface="Inter Light"/>
              <a:buNone/>
              <a:defRPr sz="1000">
                <a:latin typeface="Inter Light"/>
                <a:ea typeface="Inter Light"/>
                <a:cs typeface="Inter Light"/>
                <a:sym typeface="Inter Light"/>
              </a:defRPr>
            </a:lvl5pPr>
            <a:lvl6pPr lvl="5">
              <a:spcBef>
                <a:spcPts val="0"/>
              </a:spcBef>
              <a:spcAft>
                <a:spcPts val="0"/>
              </a:spcAft>
              <a:buSzPts val="1000"/>
              <a:buFont typeface="Inter Light"/>
              <a:buNone/>
              <a:defRPr sz="1000">
                <a:latin typeface="Inter Light"/>
                <a:ea typeface="Inter Light"/>
                <a:cs typeface="Inter Light"/>
                <a:sym typeface="Inter Light"/>
              </a:defRPr>
            </a:lvl6pPr>
            <a:lvl7pPr lvl="6">
              <a:spcBef>
                <a:spcPts val="0"/>
              </a:spcBef>
              <a:spcAft>
                <a:spcPts val="0"/>
              </a:spcAft>
              <a:buSzPts val="1000"/>
              <a:buFont typeface="Inter Light"/>
              <a:buNone/>
              <a:defRPr sz="1000">
                <a:latin typeface="Inter Light"/>
                <a:ea typeface="Inter Light"/>
                <a:cs typeface="Inter Light"/>
                <a:sym typeface="Inter Light"/>
              </a:defRPr>
            </a:lvl7pPr>
            <a:lvl8pPr lvl="7">
              <a:spcBef>
                <a:spcPts val="0"/>
              </a:spcBef>
              <a:spcAft>
                <a:spcPts val="0"/>
              </a:spcAft>
              <a:buSzPts val="1000"/>
              <a:buFont typeface="Inter Light"/>
              <a:buNone/>
              <a:defRPr sz="1000">
                <a:latin typeface="Inter Light"/>
                <a:ea typeface="Inter Light"/>
                <a:cs typeface="Inter Light"/>
                <a:sym typeface="Inter Light"/>
              </a:defRPr>
            </a:lvl8pPr>
            <a:lvl9pPr lvl="8">
              <a:spcBef>
                <a:spcPts val="0"/>
              </a:spcBef>
              <a:spcAft>
                <a:spcPts val="0"/>
              </a:spcAft>
              <a:buSzPts val="1000"/>
              <a:buFont typeface="Inter Light"/>
              <a:buNone/>
              <a:defRPr sz="1000">
                <a:latin typeface="Inter Light"/>
                <a:ea typeface="Inter Light"/>
                <a:cs typeface="Inter Light"/>
                <a:sym typeface="Inter Light"/>
              </a:defRPr>
            </a:lvl9pPr>
          </a:lstStyle>
          <a:p/>
        </p:txBody>
      </p:sp>
      <p:sp>
        <p:nvSpPr>
          <p:cNvPr id="518" name="Google Shape;518;p34"/>
          <p:cNvSpPr txBox="1"/>
          <p:nvPr>
            <p:ph idx="7" type="title"/>
          </p:nvPr>
        </p:nvSpPr>
        <p:spPr>
          <a:xfrm>
            <a:off x="2709475" y="1307850"/>
            <a:ext cx="806700" cy="437700"/>
          </a:xfrm>
          <a:prstGeom prst="rect">
            <a:avLst/>
          </a:prstGeom>
        </p:spPr>
        <p:txBody>
          <a:bodyPr anchorCtr="0" anchor="ctr" bIns="91425" lIns="137150"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519" name="Google Shape;519;p34"/>
          <p:cNvSpPr txBox="1"/>
          <p:nvPr>
            <p:ph idx="8" type="title"/>
          </p:nvPr>
        </p:nvSpPr>
        <p:spPr>
          <a:xfrm>
            <a:off x="3516175" y="1307575"/>
            <a:ext cx="1344600" cy="438000"/>
          </a:xfrm>
          <a:prstGeom prst="rect">
            <a:avLst/>
          </a:prstGeom>
        </p:spPr>
        <p:txBody>
          <a:bodyPr anchorCtr="0" anchor="ctr" bIns="91425" lIns="137150" spcFirstLastPara="1" rIns="91425" wrap="square" tIns="91425">
            <a:no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520" name="Google Shape;520;p34"/>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521" name="Google Shape;521;p34"/>
          <p:cNvSpPr txBox="1"/>
          <p:nvPr>
            <p:ph idx="9" type="title"/>
          </p:nvPr>
        </p:nvSpPr>
        <p:spPr>
          <a:xfrm flipH="1">
            <a:off x="524150" y="658975"/>
            <a:ext cx="8098500" cy="6486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522" name="Google Shape;522;p34"/>
          <p:cNvSpPr txBox="1"/>
          <p:nvPr>
            <p:ph idx="13" type="subTitle"/>
          </p:nvPr>
        </p:nvSpPr>
        <p:spPr>
          <a:xfrm>
            <a:off x="523850" y="334925"/>
            <a:ext cx="8099100" cy="3240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cxnSp>
        <p:nvCxnSpPr>
          <p:cNvPr id="523" name="Google Shape;523;p34"/>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524" name="Google Shape;524;p34"/>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525" name="Google Shape;525;p34"/>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526" name="Google Shape;526;p34"/>
          <p:cNvSpPr txBox="1"/>
          <p:nvPr>
            <p:ph idx="14"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527" name="Google Shape;527;p34"/>
          <p:cNvSpPr txBox="1"/>
          <p:nvPr>
            <p:ph idx="15"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528" name="Google Shape;528;p34"/>
          <p:cNvSpPr/>
          <p:nvPr/>
        </p:nvSpPr>
        <p:spPr>
          <a:xfrm rot="-5400000">
            <a:off x="1615375" y="2839725"/>
            <a:ext cx="2994900" cy="806700"/>
          </a:xfrm>
          <a:prstGeom prst="roundRect">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529" name="Google Shape;529;p34"/>
          <p:cNvSpPr/>
          <p:nvPr>
            <p:ph idx="16" type="pic"/>
          </p:nvPr>
        </p:nvSpPr>
        <p:spPr>
          <a:xfrm>
            <a:off x="2874250" y="1809100"/>
            <a:ext cx="205200" cy="205200"/>
          </a:xfrm>
          <a:prstGeom prst="ellipse">
            <a:avLst/>
          </a:prstGeom>
          <a:noFill/>
          <a:ln>
            <a:noFill/>
          </a:ln>
        </p:spPr>
      </p:sp>
      <p:sp>
        <p:nvSpPr>
          <p:cNvPr id="530" name="Google Shape;530;p34"/>
          <p:cNvSpPr txBox="1"/>
          <p:nvPr>
            <p:ph idx="17" type="title"/>
          </p:nvPr>
        </p:nvSpPr>
        <p:spPr>
          <a:xfrm>
            <a:off x="521250" y="1745775"/>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531" name="Google Shape;531;p34"/>
          <p:cNvSpPr txBox="1"/>
          <p:nvPr>
            <p:ph idx="18" type="title"/>
          </p:nvPr>
        </p:nvSpPr>
        <p:spPr>
          <a:xfrm>
            <a:off x="521250" y="2078575"/>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2" name="Google Shape;532;p34"/>
          <p:cNvSpPr txBox="1"/>
          <p:nvPr>
            <p:ph idx="19" type="title"/>
          </p:nvPr>
        </p:nvSpPr>
        <p:spPr>
          <a:xfrm>
            <a:off x="521250" y="2411363"/>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3" name="Google Shape;533;p34"/>
          <p:cNvSpPr txBox="1"/>
          <p:nvPr>
            <p:ph idx="20" type="title"/>
          </p:nvPr>
        </p:nvSpPr>
        <p:spPr>
          <a:xfrm>
            <a:off x="521250" y="2744163"/>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4" name="Google Shape;534;p34"/>
          <p:cNvSpPr txBox="1"/>
          <p:nvPr>
            <p:ph idx="21" type="title"/>
          </p:nvPr>
        </p:nvSpPr>
        <p:spPr>
          <a:xfrm>
            <a:off x="521250" y="3078575"/>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535" name="Google Shape;535;p34"/>
          <p:cNvSpPr txBox="1"/>
          <p:nvPr>
            <p:ph idx="22" type="title"/>
          </p:nvPr>
        </p:nvSpPr>
        <p:spPr>
          <a:xfrm>
            <a:off x="521250" y="3409725"/>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6" name="Google Shape;536;p34"/>
          <p:cNvSpPr txBox="1"/>
          <p:nvPr>
            <p:ph idx="23" type="title"/>
          </p:nvPr>
        </p:nvSpPr>
        <p:spPr>
          <a:xfrm>
            <a:off x="521250" y="3742513"/>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7" name="Google Shape;537;p34"/>
          <p:cNvSpPr txBox="1"/>
          <p:nvPr>
            <p:ph idx="24" type="title"/>
          </p:nvPr>
        </p:nvSpPr>
        <p:spPr>
          <a:xfrm>
            <a:off x="521250" y="4075313"/>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a:buNone/>
              <a:defRPr sz="1000">
                <a:latin typeface="Inter"/>
                <a:ea typeface="Inter"/>
                <a:cs typeface="Inter"/>
                <a:sym typeface="Inter"/>
              </a:defRPr>
            </a:lvl1pPr>
            <a:lvl2pPr lvl="1">
              <a:spcBef>
                <a:spcPts val="0"/>
              </a:spcBef>
              <a:spcAft>
                <a:spcPts val="0"/>
              </a:spcAft>
              <a:buSzPts val="1000"/>
              <a:buFont typeface="Inter"/>
              <a:buNone/>
              <a:defRPr sz="1000">
                <a:latin typeface="Inter"/>
                <a:ea typeface="Inter"/>
                <a:cs typeface="Inter"/>
                <a:sym typeface="Inter"/>
              </a:defRPr>
            </a:lvl2pPr>
            <a:lvl3pPr lvl="2">
              <a:spcBef>
                <a:spcPts val="0"/>
              </a:spcBef>
              <a:spcAft>
                <a:spcPts val="0"/>
              </a:spcAft>
              <a:buSzPts val="1000"/>
              <a:buFont typeface="Inter"/>
              <a:buNone/>
              <a:defRPr sz="1000">
                <a:latin typeface="Inter"/>
                <a:ea typeface="Inter"/>
                <a:cs typeface="Inter"/>
                <a:sym typeface="Inter"/>
              </a:defRPr>
            </a:lvl3pPr>
            <a:lvl4pPr lvl="3">
              <a:spcBef>
                <a:spcPts val="0"/>
              </a:spcBef>
              <a:spcAft>
                <a:spcPts val="0"/>
              </a:spcAft>
              <a:buSzPts val="1000"/>
              <a:buFont typeface="Inter"/>
              <a:buNone/>
              <a:defRPr sz="1000">
                <a:latin typeface="Inter"/>
                <a:ea typeface="Inter"/>
                <a:cs typeface="Inter"/>
                <a:sym typeface="Inter"/>
              </a:defRPr>
            </a:lvl4pPr>
            <a:lvl5pPr lvl="4">
              <a:spcBef>
                <a:spcPts val="0"/>
              </a:spcBef>
              <a:spcAft>
                <a:spcPts val="0"/>
              </a:spcAft>
              <a:buSzPts val="1000"/>
              <a:buFont typeface="Inter"/>
              <a:buNone/>
              <a:defRPr sz="1000">
                <a:latin typeface="Inter"/>
                <a:ea typeface="Inter"/>
                <a:cs typeface="Inter"/>
                <a:sym typeface="Inter"/>
              </a:defRPr>
            </a:lvl5pPr>
            <a:lvl6pPr lvl="5">
              <a:spcBef>
                <a:spcPts val="0"/>
              </a:spcBef>
              <a:spcAft>
                <a:spcPts val="0"/>
              </a:spcAft>
              <a:buSzPts val="1000"/>
              <a:buFont typeface="Inter"/>
              <a:buNone/>
              <a:defRPr sz="1000">
                <a:latin typeface="Inter"/>
                <a:ea typeface="Inter"/>
                <a:cs typeface="Inter"/>
                <a:sym typeface="Inter"/>
              </a:defRPr>
            </a:lvl6pPr>
            <a:lvl7pPr lvl="6">
              <a:spcBef>
                <a:spcPts val="0"/>
              </a:spcBef>
              <a:spcAft>
                <a:spcPts val="0"/>
              </a:spcAft>
              <a:buSzPts val="1000"/>
              <a:buFont typeface="Inter"/>
              <a:buNone/>
              <a:defRPr sz="1000">
                <a:latin typeface="Inter"/>
                <a:ea typeface="Inter"/>
                <a:cs typeface="Inter"/>
                <a:sym typeface="Inter"/>
              </a:defRPr>
            </a:lvl7pPr>
            <a:lvl8pPr lvl="7">
              <a:spcBef>
                <a:spcPts val="0"/>
              </a:spcBef>
              <a:spcAft>
                <a:spcPts val="0"/>
              </a:spcAft>
              <a:buSzPts val="1000"/>
              <a:buFont typeface="Inter"/>
              <a:buNone/>
              <a:defRPr sz="1000">
                <a:latin typeface="Inter"/>
                <a:ea typeface="Inter"/>
                <a:cs typeface="Inter"/>
                <a:sym typeface="Inter"/>
              </a:defRPr>
            </a:lvl8pPr>
            <a:lvl9pPr lvl="8">
              <a:spcBef>
                <a:spcPts val="0"/>
              </a:spcBef>
              <a:spcAft>
                <a:spcPts val="0"/>
              </a:spcAft>
              <a:buSzPts val="1000"/>
              <a:buFont typeface="Inter"/>
              <a:buNone/>
              <a:defRPr sz="1000">
                <a:latin typeface="Inter"/>
                <a:ea typeface="Inter"/>
                <a:cs typeface="Inter"/>
                <a:sym typeface="Inter"/>
              </a:defRPr>
            </a:lvl9pPr>
          </a:lstStyle>
          <a:p/>
        </p:txBody>
      </p:sp>
      <p:sp>
        <p:nvSpPr>
          <p:cNvPr id="538" name="Google Shape;538;p34"/>
          <p:cNvSpPr txBox="1"/>
          <p:nvPr>
            <p:ph idx="25" type="title"/>
          </p:nvPr>
        </p:nvSpPr>
        <p:spPr>
          <a:xfrm>
            <a:off x="521250" y="4408125"/>
            <a:ext cx="2188200" cy="332700"/>
          </a:xfrm>
          <a:prstGeom prst="rect">
            <a:avLst/>
          </a:prstGeom>
        </p:spPr>
        <p:txBody>
          <a:bodyPr anchorCtr="0" anchor="ctr" bIns="91425" lIns="274300" spcFirstLastPara="1" rIns="91425" wrap="square" tIns="91425">
            <a:spAutoFit/>
          </a:bodyPr>
          <a:lstStyle>
            <a:lvl1pPr lvl="0">
              <a:spcBef>
                <a:spcPts val="0"/>
              </a:spcBef>
              <a:spcAft>
                <a:spcPts val="0"/>
              </a:spcAft>
              <a:buSzPts val="1000"/>
              <a:buFont typeface="Inter SemiBold"/>
              <a:buNone/>
              <a:defRPr sz="1000">
                <a:latin typeface="Inter SemiBold"/>
                <a:ea typeface="Inter SemiBold"/>
                <a:cs typeface="Inter SemiBold"/>
                <a:sym typeface="Inter SemiBold"/>
              </a:defRPr>
            </a:lvl1pPr>
            <a:lvl2pPr lvl="1">
              <a:spcBef>
                <a:spcPts val="0"/>
              </a:spcBef>
              <a:spcAft>
                <a:spcPts val="0"/>
              </a:spcAft>
              <a:buSzPts val="1000"/>
              <a:buFont typeface="Inter SemiBold"/>
              <a:buNone/>
              <a:defRPr sz="1000">
                <a:latin typeface="Inter SemiBold"/>
                <a:ea typeface="Inter SemiBold"/>
                <a:cs typeface="Inter SemiBold"/>
                <a:sym typeface="Inter SemiBold"/>
              </a:defRPr>
            </a:lvl2pPr>
            <a:lvl3pPr lvl="2">
              <a:spcBef>
                <a:spcPts val="0"/>
              </a:spcBef>
              <a:spcAft>
                <a:spcPts val="0"/>
              </a:spcAft>
              <a:buSzPts val="1000"/>
              <a:buFont typeface="Inter SemiBold"/>
              <a:buNone/>
              <a:defRPr sz="1000">
                <a:latin typeface="Inter SemiBold"/>
                <a:ea typeface="Inter SemiBold"/>
                <a:cs typeface="Inter SemiBold"/>
                <a:sym typeface="Inter SemiBold"/>
              </a:defRPr>
            </a:lvl3pPr>
            <a:lvl4pPr lvl="3">
              <a:spcBef>
                <a:spcPts val="0"/>
              </a:spcBef>
              <a:spcAft>
                <a:spcPts val="0"/>
              </a:spcAft>
              <a:buSzPts val="1000"/>
              <a:buFont typeface="Inter SemiBold"/>
              <a:buNone/>
              <a:defRPr sz="1000">
                <a:latin typeface="Inter SemiBold"/>
                <a:ea typeface="Inter SemiBold"/>
                <a:cs typeface="Inter SemiBold"/>
                <a:sym typeface="Inter SemiBold"/>
              </a:defRPr>
            </a:lvl4pPr>
            <a:lvl5pPr lvl="4">
              <a:spcBef>
                <a:spcPts val="0"/>
              </a:spcBef>
              <a:spcAft>
                <a:spcPts val="0"/>
              </a:spcAft>
              <a:buSzPts val="1000"/>
              <a:buFont typeface="Inter SemiBold"/>
              <a:buNone/>
              <a:defRPr sz="1000">
                <a:latin typeface="Inter SemiBold"/>
                <a:ea typeface="Inter SemiBold"/>
                <a:cs typeface="Inter SemiBold"/>
                <a:sym typeface="Inter SemiBold"/>
              </a:defRPr>
            </a:lvl5pPr>
            <a:lvl6pPr lvl="5">
              <a:spcBef>
                <a:spcPts val="0"/>
              </a:spcBef>
              <a:spcAft>
                <a:spcPts val="0"/>
              </a:spcAft>
              <a:buSzPts val="1000"/>
              <a:buFont typeface="Inter SemiBold"/>
              <a:buNone/>
              <a:defRPr sz="1000">
                <a:latin typeface="Inter SemiBold"/>
                <a:ea typeface="Inter SemiBold"/>
                <a:cs typeface="Inter SemiBold"/>
                <a:sym typeface="Inter SemiBold"/>
              </a:defRPr>
            </a:lvl6pPr>
            <a:lvl7pPr lvl="6">
              <a:spcBef>
                <a:spcPts val="0"/>
              </a:spcBef>
              <a:spcAft>
                <a:spcPts val="0"/>
              </a:spcAft>
              <a:buSzPts val="1000"/>
              <a:buFont typeface="Inter SemiBold"/>
              <a:buNone/>
              <a:defRPr sz="1000">
                <a:latin typeface="Inter SemiBold"/>
                <a:ea typeface="Inter SemiBold"/>
                <a:cs typeface="Inter SemiBold"/>
                <a:sym typeface="Inter SemiBold"/>
              </a:defRPr>
            </a:lvl7pPr>
            <a:lvl8pPr lvl="7">
              <a:spcBef>
                <a:spcPts val="0"/>
              </a:spcBef>
              <a:spcAft>
                <a:spcPts val="0"/>
              </a:spcAft>
              <a:buSzPts val="1000"/>
              <a:buFont typeface="Inter SemiBold"/>
              <a:buNone/>
              <a:defRPr sz="1000">
                <a:latin typeface="Inter SemiBold"/>
                <a:ea typeface="Inter SemiBold"/>
                <a:cs typeface="Inter SemiBold"/>
                <a:sym typeface="Inter SemiBold"/>
              </a:defRPr>
            </a:lvl8pPr>
            <a:lvl9pPr lvl="8">
              <a:spcBef>
                <a:spcPts val="0"/>
              </a:spcBef>
              <a:spcAft>
                <a:spcPts val="0"/>
              </a:spcAft>
              <a:buSzPts val="1000"/>
              <a:buFont typeface="Inter SemiBold"/>
              <a:buNone/>
              <a:defRPr sz="1000">
                <a:latin typeface="Inter SemiBold"/>
                <a:ea typeface="Inter SemiBold"/>
                <a:cs typeface="Inter SemiBold"/>
                <a:sym typeface="Inter SemiBold"/>
              </a:defRPr>
            </a:lvl9pPr>
          </a:lstStyle>
          <a:p/>
        </p:txBody>
      </p:sp>
      <p:sp>
        <p:nvSpPr>
          <p:cNvPr id="539" name="Google Shape;539;p34"/>
          <p:cNvSpPr/>
          <p:nvPr>
            <p:ph idx="26" type="pic"/>
          </p:nvPr>
        </p:nvSpPr>
        <p:spPr>
          <a:xfrm>
            <a:off x="3146200" y="1809100"/>
            <a:ext cx="205200" cy="205200"/>
          </a:xfrm>
          <a:prstGeom prst="ellipse">
            <a:avLst/>
          </a:prstGeom>
          <a:noFill/>
          <a:ln>
            <a:noFill/>
          </a:ln>
        </p:spPr>
      </p:sp>
      <p:sp>
        <p:nvSpPr>
          <p:cNvPr id="540" name="Google Shape;540;p34"/>
          <p:cNvSpPr/>
          <p:nvPr>
            <p:ph idx="27" type="pic"/>
          </p:nvPr>
        </p:nvSpPr>
        <p:spPr>
          <a:xfrm>
            <a:off x="2874250" y="2139875"/>
            <a:ext cx="205200" cy="205200"/>
          </a:xfrm>
          <a:prstGeom prst="ellipse">
            <a:avLst/>
          </a:prstGeom>
          <a:noFill/>
          <a:ln>
            <a:noFill/>
          </a:ln>
        </p:spPr>
      </p:sp>
      <p:sp>
        <p:nvSpPr>
          <p:cNvPr id="541" name="Google Shape;541;p34"/>
          <p:cNvSpPr/>
          <p:nvPr>
            <p:ph idx="28" type="pic"/>
          </p:nvPr>
        </p:nvSpPr>
        <p:spPr>
          <a:xfrm>
            <a:off x="3146200" y="2139875"/>
            <a:ext cx="205200" cy="205200"/>
          </a:xfrm>
          <a:prstGeom prst="ellipse">
            <a:avLst/>
          </a:prstGeom>
          <a:noFill/>
          <a:ln>
            <a:noFill/>
          </a:ln>
        </p:spPr>
      </p:sp>
      <p:sp>
        <p:nvSpPr>
          <p:cNvPr id="542" name="Google Shape;542;p34"/>
          <p:cNvSpPr/>
          <p:nvPr>
            <p:ph idx="29" type="pic"/>
          </p:nvPr>
        </p:nvSpPr>
        <p:spPr>
          <a:xfrm>
            <a:off x="2874250" y="2470650"/>
            <a:ext cx="205200" cy="205200"/>
          </a:xfrm>
          <a:prstGeom prst="ellipse">
            <a:avLst/>
          </a:prstGeom>
          <a:noFill/>
          <a:ln>
            <a:noFill/>
          </a:ln>
        </p:spPr>
      </p:sp>
      <p:sp>
        <p:nvSpPr>
          <p:cNvPr id="543" name="Google Shape;543;p34"/>
          <p:cNvSpPr/>
          <p:nvPr>
            <p:ph idx="30" type="pic"/>
          </p:nvPr>
        </p:nvSpPr>
        <p:spPr>
          <a:xfrm>
            <a:off x="2874250" y="2785775"/>
            <a:ext cx="205200" cy="205200"/>
          </a:xfrm>
          <a:prstGeom prst="ellipse">
            <a:avLst/>
          </a:prstGeom>
          <a:noFill/>
          <a:ln>
            <a:noFill/>
          </a:ln>
        </p:spPr>
      </p:sp>
      <p:sp>
        <p:nvSpPr>
          <p:cNvPr id="544" name="Google Shape;544;p34"/>
          <p:cNvSpPr/>
          <p:nvPr>
            <p:ph idx="31" type="pic"/>
          </p:nvPr>
        </p:nvSpPr>
        <p:spPr>
          <a:xfrm>
            <a:off x="2874250" y="3140725"/>
            <a:ext cx="205200" cy="205200"/>
          </a:xfrm>
          <a:prstGeom prst="ellipse">
            <a:avLst/>
          </a:prstGeom>
          <a:noFill/>
          <a:ln>
            <a:noFill/>
          </a:ln>
        </p:spPr>
      </p:sp>
      <p:sp>
        <p:nvSpPr>
          <p:cNvPr id="545" name="Google Shape;545;p34"/>
          <p:cNvSpPr/>
          <p:nvPr>
            <p:ph idx="32" type="pic"/>
          </p:nvPr>
        </p:nvSpPr>
        <p:spPr>
          <a:xfrm>
            <a:off x="3146200" y="3140725"/>
            <a:ext cx="205200" cy="205200"/>
          </a:xfrm>
          <a:prstGeom prst="ellipse">
            <a:avLst/>
          </a:prstGeom>
          <a:noFill/>
          <a:ln>
            <a:noFill/>
          </a:ln>
        </p:spPr>
      </p:sp>
      <p:sp>
        <p:nvSpPr>
          <p:cNvPr id="546" name="Google Shape;546;p34"/>
          <p:cNvSpPr/>
          <p:nvPr>
            <p:ph idx="33" type="pic"/>
          </p:nvPr>
        </p:nvSpPr>
        <p:spPr>
          <a:xfrm>
            <a:off x="2874250" y="3468663"/>
            <a:ext cx="205200" cy="205200"/>
          </a:xfrm>
          <a:prstGeom prst="ellipse">
            <a:avLst/>
          </a:prstGeom>
          <a:noFill/>
          <a:ln>
            <a:noFill/>
          </a:ln>
        </p:spPr>
      </p:sp>
      <p:sp>
        <p:nvSpPr>
          <p:cNvPr id="547" name="Google Shape;547;p34"/>
          <p:cNvSpPr/>
          <p:nvPr>
            <p:ph idx="34" type="pic"/>
          </p:nvPr>
        </p:nvSpPr>
        <p:spPr>
          <a:xfrm>
            <a:off x="2874250" y="3806350"/>
            <a:ext cx="205200" cy="205200"/>
          </a:xfrm>
          <a:prstGeom prst="ellipse">
            <a:avLst/>
          </a:prstGeom>
          <a:noFill/>
          <a:ln>
            <a:noFill/>
          </a:ln>
        </p:spPr>
      </p:sp>
      <p:sp>
        <p:nvSpPr>
          <p:cNvPr id="548" name="Google Shape;548;p34"/>
          <p:cNvSpPr/>
          <p:nvPr>
            <p:ph idx="35" type="pic"/>
          </p:nvPr>
        </p:nvSpPr>
        <p:spPr>
          <a:xfrm>
            <a:off x="3146200" y="3806350"/>
            <a:ext cx="205200" cy="205200"/>
          </a:xfrm>
          <a:prstGeom prst="ellipse">
            <a:avLst/>
          </a:prstGeom>
          <a:noFill/>
          <a:ln>
            <a:noFill/>
          </a:ln>
        </p:spPr>
      </p:sp>
      <p:sp>
        <p:nvSpPr>
          <p:cNvPr id="549" name="Google Shape;549;p34"/>
          <p:cNvSpPr/>
          <p:nvPr>
            <p:ph idx="36" type="pic"/>
          </p:nvPr>
        </p:nvSpPr>
        <p:spPr>
          <a:xfrm>
            <a:off x="2874250" y="4134025"/>
            <a:ext cx="205200" cy="205200"/>
          </a:xfrm>
          <a:prstGeom prst="ellipse">
            <a:avLst/>
          </a:prstGeom>
          <a:noFill/>
          <a:ln>
            <a:noFill/>
          </a:ln>
        </p:spPr>
      </p:sp>
      <p:sp>
        <p:nvSpPr>
          <p:cNvPr id="550" name="Google Shape;550;p34"/>
          <p:cNvSpPr/>
          <p:nvPr>
            <p:ph idx="37" type="pic"/>
          </p:nvPr>
        </p:nvSpPr>
        <p:spPr>
          <a:xfrm>
            <a:off x="2874250" y="4471963"/>
            <a:ext cx="205200" cy="205200"/>
          </a:xfrm>
          <a:prstGeom prst="ellipse">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3">
  <p:cSld name="BLANK_1_1_1_1_1_1_1_1_1_1_1_2_1">
    <p:bg>
      <p:bgPr>
        <a:solidFill>
          <a:schemeClr val="dk2"/>
        </a:solidFill>
      </p:bgPr>
    </p:bg>
    <p:spTree>
      <p:nvGrpSpPr>
        <p:cNvPr id="551" name="Shape 551"/>
        <p:cNvGrpSpPr/>
        <p:nvPr/>
      </p:nvGrpSpPr>
      <p:grpSpPr>
        <a:xfrm>
          <a:off x="0" y="0"/>
          <a:ext cx="0" cy="0"/>
          <a:chOff x="0" y="0"/>
          <a:chExt cx="0" cy="0"/>
        </a:xfrm>
      </p:grpSpPr>
      <p:sp>
        <p:nvSpPr>
          <p:cNvPr id="552" name="Google Shape;552;p35"/>
          <p:cNvSpPr txBox="1"/>
          <p:nvPr>
            <p:ph type="title"/>
          </p:nvPr>
        </p:nvSpPr>
        <p:spPr>
          <a:xfrm>
            <a:off x="2952000" y="2343725"/>
            <a:ext cx="391800" cy="382800"/>
          </a:xfrm>
          <a:prstGeom prst="rect">
            <a:avLst/>
          </a:prstGeom>
          <a:solidFill>
            <a:schemeClr val="accent3"/>
          </a:solidFill>
        </p:spPr>
        <p:txBody>
          <a:bodyPr anchorCtr="0" anchor="ctr" bIns="0" lIns="91425" spcFirstLastPara="1" rIns="91425" wrap="square" tIns="0">
            <a:normAutofit/>
          </a:bodyPr>
          <a:lstStyle>
            <a:lvl1pPr lvl="0"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1pPr>
            <a:lvl2pPr lvl="1"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2pPr>
            <a:lvl3pPr lvl="2"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3pPr>
            <a:lvl4pPr lvl="3"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4pPr>
            <a:lvl5pPr lvl="4"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5pPr>
            <a:lvl6pPr lvl="5"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6pPr>
            <a:lvl7pPr lvl="6"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7pPr>
            <a:lvl8pPr lvl="7"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8pPr>
            <a:lvl9pPr lvl="8"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9pPr>
          </a:lstStyle>
          <a:p/>
        </p:txBody>
      </p:sp>
      <p:sp>
        <p:nvSpPr>
          <p:cNvPr id="553" name="Google Shape;553;p35"/>
          <p:cNvSpPr txBox="1"/>
          <p:nvPr>
            <p:ph idx="2" type="title"/>
          </p:nvPr>
        </p:nvSpPr>
        <p:spPr>
          <a:xfrm>
            <a:off x="1042650" y="2343725"/>
            <a:ext cx="391800" cy="382800"/>
          </a:xfrm>
          <a:prstGeom prst="rect">
            <a:avLst/>
          </a:prstGeom>
          <a:solidFill>
            <a:schemeClr val="accent3"/>
          </a:solidFill>
        </p:spPr>
        <p:txBody>
          <a:bodyPr anchorCtr="0" anchor="ctr" bIns="0" lIns="91425" spcFirstLastPara="1" rIns="91425" wrap="square" tIns="0">
            <a:normAutofit/>
          </a:bodyPr>
          <a:lstStyle>
            <a:lvl1pPr lvl="0" algn="ctr">
              <a:lnSpc>
                <a:spcPct val="100000"/>
              </a:lnSpc>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1pPr>
            <a:lvl2pPr lvl="1"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2pPr>
            <a:lvl3pPr lvl="2"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3pPr>
            <a:lvl4pPr lvl="3"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4pPr>
            <a:lvl5pPr lvl="4"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5pPr>
            <a:lvl6pPr lvl="5"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6pPr>
            <a:lvl7pPr lvl="6"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7pPr>
            <a:lvl8pPr lvl="7"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8pPr>
            <a:lvl9pPr lvl="8"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9pPr>
          </a:lstStyle>
          <a:p/>
        </p:txBody>
      </p:sp>
      <p:sp>
        <p:nvSpPr>
          <p:cNvPr id="554" name="Google Shape;554;p35"/>
          <p:cNvSpPr txBox="1"/>
          <p:nvPr>
            <p:ph idx="3" type="title"/>
          </p:nvPr>
        </p:nvSpPr>
        <p:spPr>
          <a:xfrm>
            <a:off x="4867800" y="2343725"/>
            <a:ext cx="391800" cy="382800"/>
          </a:xfrm>
          <a:prstGeom prst="rect">
            <a:avLst/>
          </a:prstGeom>
          <a:solidFill>
            <a:schemeClr val="accent3"/>
          </a:solidFill>
        </p:spPr>
        <p:txBody>
          <a:bodyPr anchorCtr="0" anchor="ctr" bIns="0" lIns="91425" spcFirstLastPara="1" rIns="91425" wrap="square" tIns="0">
            <a:normAutofit/>
          </a:bodyPr>
          <a:lstStyle>
            <a:lvl1pPr lvl="0" algn="ctr">
              <a:lnSpc>
                <a:spcPct val="100000"/>
              </a:lnSpc>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1pPr>
            <a:lvl2pPr lvl="1"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2pPr>
            <a:lvl3pPr lvl="2"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3pPr>
            <a:lvl4pPr lvl="3"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4pPr>
            <a:lvl5pPr lvl="4"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5pPr>
            <a:lvl6pPr lvl="5"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6pPr>
            <a:lvl7pPr lvl="6"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7pPr>
            <a:lvl8pPr lvl="7"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8pPr>
            <a:lvl9pPr lvl="8"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9pPr>
          </a:lstStyle>
          <a:p/>
        </p:txBody>
      </p:sp>
      <p:sp>
        <p:nvSpPr>
          <p:cNvPr id="555" name="Google Shape;555;p35"/>
          <p:cNvSpPr txBox="1"/>
          <p:nvPr>
            <p:ph idx="4" type="title"/>
          </p:nvPr>
        </p:nvSpPr>
        <p:spPr>
          <a:xfrm>
            <a:off x="6772025" y="2343725"/>
            <a:ext cx="391800" cy="382800"/>
          </a:xfrm>
          <a:prstGeom prst="rect">
            <a:avLst/>
          </a:prstGeom>
          <a:solidFill>
            <a:schemeClr val="accent3"/>
          </a:solidFill>
        </p:spPr>
        <p:txBody>
          <a:bodyPr anchorCtr="0" anchor="ctr" bIns="0" lIns="91425" spcFirstLastPara="1" rIns="91425" wrap="square" tIns="0">
            <a:normAutofit/>
          </a:bodyPr>
          <a:lstStyle>
            <a:lvl1pPr lvl="0"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1pPr>
            <a:lvl2pPr lvl="1"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2pPr>
            <a:lvl3pPr lvl="2"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3pPr>
            <a:lvl4pPr lvl="3"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4pPr>
            <a:lvl5pPr lvl="4"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5pPr>
            <a:lvl6pPr lvl="5"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6pPr>
            <a:lvl7pPr lvl="6"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7pPr>
            <a:lvl8pPr lvl="7"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8pPr>
            <a:lvl9pPr lvl="8" algn="ctr">
              <a:spcBef>
                <a:spcPts val="0"/>
              </a:spcBef>
              <a:spcAft>
                <a:spcPts val="0"/>
              </a:spcAft>
              <a:buClr>
                <a:schemeClr val="dk2"/>
              </a:buClr>
              <a:buSzPts val="1200"/>
              <a:buFont typeface="Inter SemiBold"/>
              <a:buNone/>
              <a:defRPr sz="1200">
                <a:solidFill>
                  <a:schemeClr val="dk2"/>
                </a:solidFill>
                <a:latin typeface="Inter SemiBold"/>
                <a:ea typeface="Inter SemiBold"/>
                <a:cs typeface="Inter SemiBold"/>
                <a:sym typeface="Inter SemiBold"/>
              </a:defRPr>
            </a:lvl9pPr>
          </a:lstStyle>
          <a:p/>
        </p:txBody>
      </p:sp>
      <p:sp>
        <p:nvSpPr>
          <p:cNvPr id="556" name="Google Shape;556;p35"/>
          <p:cNvSpPr txBox="1"/>
          <p:nvPr>
            <p:ph idx="1" type="subTitle"/>
          </p:nvPr>
        </p:nvSpPr>
        <p:spPr>
          <a:xfrm>
            <a:off x="2951438" y="2726250"/>
            <a:ext cx="1910700" cy="642300"/>
          </a:xfrm>
          <a:prstGeom prst="rect">
            <a:avLst/>
          </a:prstGeom>
        </p:spPr>
        <p:txBody>
          <a:bodyPr anchorCtr="0" anchor="t" bIns="0" lIns="274300" spcFirstLastPara="1" rIns="182875" wrap="square" tIns="182875">
            <a:normAutofit/>
          </a:bodyPr>
          <a:lstStyle>
            <a:lvl1pPr lvl="0">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1pPr>
            <a:lvl2pPr lvl="1">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2pPr>
            <a:lvl3pPr lvl="2">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3pPr>
            <a:lvl4pPr lvl="3">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4pPr>
            <a:lvl5pPr lvl="4">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5pPr>
            <a:lvl6pPr lvl="5">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6pPr>
            <a:lvl7pPr lvl="6">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7pPr>
            <a:lvl8pPr lvl="7">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8pPr>
            <a:lvl9pPr lvl="8">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9pPr>
          </a:lstStyle>
          <a:p/>
        </p:txBody>
      </p:sp>
      <p:sp>
        <p:nvSpPr>
          <p:cNvPr id="557" name="Google Shape;557;p35"/>
          <p:cNvSpPr txBox="1"/>
          <p:nvPr>
            <p:ph idx="5" type="body"/>
          </p:nvPr>
        </p:nvSpPr>
        <p:spPr>
          <a:xfrm>
            <a:off x="2953650" y="3368600"/>
            <a:ext cx="1910700" cy="12909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558" name="Google Shape;558;p35"/>
          <p:cNvSpPr txBox="1"/>
          <p:nvPr>
            <p:ph idx="6" type="subTitle"/>
          </p:nvPr>
        </p:nvSpPr>
        <p:spPr>
          <a:xfrm>
            <a:off x="1042088" y="2726250"/>
            <a:ext cx="1910700" cy="642300"/>
          </a:xfrm>
          <a:prstGeom prst="rect">
            <a:avLst/>
          </a:prstGeom>
        </p:spPr>
        <p:txBody>
          <a:bodyPr anchorCtr="0" anchor="t" bIns="0" lIns="274300" spcFirstLastPara="1" rIns="182875" wrap="square" tIns="182875">
            <a:normAutofit/>
          </a:bodyPr>
          <a:lstStyle>
            <a:lvl1pPr lvl="0">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1pPr>
            <a:lvl2pPr lvl="1">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2pPr>
            <a:lvl3pPr lvl="2">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3pPr>
            <a:lvl4pPr lvl="3">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4pPr>
            <a:lvl5pPr lvl="4">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5pPr>
            <a:lvl6pPr lvl="5">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6pPr>
            <a:lvl7pPr lvl="6">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7pPr>
            <a:lvl8pPr lvl="7">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8pPr>
            <a:lvl9pPr lvl="8">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9pPr>
          </a:lstStyle>
          <a:p/>
        </p:txBody>
      </p:sp>
      <p:sp>
        <p:nvSpPr>
          <p:cNvPr id="559" name="Google Shape;559;p35"/>
          <p:cNvSpPr txBox="1"/>
          <p:nvPr>
            <p:ph idx="7" type="subTitle"/>
          </p:nvPr>
        </p:nvSpPr>
        <p:spPr>
          <a:xfrm>
            <a:off x="4867238" y="2726250"/>
            <a:ext cx="1910700" cy="642300"/>
          </a:xfrm>
          <a:prstGeom prst="rect">
            <a:avLst/>
          </a:prstGeom>
        </p:spPr>
        <p:txBody>
          <a:bodyPr anchorCtr="0" anchor="t" bIns="0" lIns="274300" spcFirstLastPara="1" rIns="182875" wrap="square" tIns="182875">
            <a:normAutofit/>
          </a:bodyPr>
          <a:lstStyle>
            <a:lvl1pPr lvl="0">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1pPr>
            <a:lvl2pPr lvl="1">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2pPr>
            <a:lvl3pPr lvl="2">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3pPr>
            <a:lvl4pPr lvl="3">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4pPr>
            <a:lvl5pPr lvl="4">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5pPr>
            <a:lvl6pPr lvl="5">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6pPr>
            <a:lvl7pPr lvl="6">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7pPr>
            <a:lvl8pPr lvl="7">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8pPr>
            <a:lvl9pPr lvl="8">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9pPr>
          </a:lstStyle>
          <a:p/>
        </p:txBody>
      </p:sp>
      <p:sp>
        <p:nvSpPr>
          <p:cNvPr id="560" name="Google Shape;560;p35"/>
          <p:cNvSpPr txBox="1"/>
          <p:nvPr>
            <p:ph idx="8" type="body"/>
          </p:nvPr>
        </p:nvSpPr>
        <p:spPr>
          <a:xfrm>
            <a:off x="1044300" y="3368600"/>
            <a:ext cx="1910700" cy="12909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561" name="Google Shape;561;p35"/>
          <p:cNvSpPr txBox="1"/>
          <p:nvPr>
            <p:ph idx="9" type="body"/>
          </p:nvPr>
        </p:nvSpPr>
        <p:spPr>
          <a:xfrm>
            <a:off x="4869450" y="3368600"/>
            <a:ext cx="1910700" cy="12909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562" name="Google Shape;562;p35"/>
          <p:cNvSpPr txBox="1"/>
          <p:nvPr>
            <p:ph idx="13" type="subTitle"/>
          </p:nvPr>
        </p:nvSpPr>
        <p:spPr>
          <a:xfrm>
            <a:off x="6771474" y="2726250"/>
            <a:ext cx="1846800" cy="642300"/>
          </a:xfrm>
          <a:prstGeom prst="rect">
            <a:avLst/>
          </a:prstGeom>
        </p:spPr>
        <p:txBody>
          <a:bodyPr anchorCtr="0" anchor="t" bIns="0" lIns="274300" spcFirstLastPara="1" rIns="182875" wrap="square" tIns="182875">
            <a:normAutofit/>
          </a:bodyPr>
          <a:lstStyle>
            <a:lvl1pPr lvl="0">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1pPr>
            <a:lvl2pPr lvl="1">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2pPr>
            <a:lvl3pPr lvl="2">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3pPr>
            <a:lvl4pPr lvl="3">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4pPr>
            <a:lvl5pPr lvl="4">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5pPr>
            <a:lvl6pPr lvl="5">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6pPr>
            <a:lvl7pPr lvl="6">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7pPr>
            <a:lvl8pPr lvl="7">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8pPr>
            <a:lvl9pPr lvl="8">
              <a:spcBef>
                <a:spcPts val="0"/>
              </a:spcBef>
              <a:spcAft>
                <a:spcPts val="0"/>
              </a:spcAft>
              <a:buClr>
                <a:schemeClr val="dk1"/>
              </a:buClr>
              <a:buSzPts val="1200"/>
              <a:buFont typeface="Inter Medium"/>
              <a:buNone/>
              <a:defRPr>
                <a:solidFill>
                  <a:schemeClr val="dk1"/>
                </a:solidFill>
                <a:latin typeface="Inter Medium"/>
                <a:ea typeface="Inter Medium"/>
                <a:cs typeface="Inter Medium"/>
                <a:sym typeface="Inter Medium"/>
              </a:defRPr>
            </a:lvl9pPr>
          </a:lstStyle>
          <a:p/>
        </p:txBody>
      </p:sp>
      <p:sp>
        <p:nvSpPr>
          <p:cNvPr id="563" name="Google Shape;563;p35"/>
          <p:cNvSpPr txBox="1"/>
          <p:nvPr>
            <p:ph idx="14" type="body"/>
          </p:nvPr>
        </p:nvSpPr>
        <p:spPr>
          <a:xfrm>
            <a:off x="6773613" y="3368600"/>
            <a:ext cx="1846800" cy="12909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564" name="Google Shape;564;p35"/>
          <p:cNvSpPr txBox="1"/>
          <p:nvPr>
            <p:ph idx="15" type="subTitle"/>
          </p:nvPr>
        </p:nvSpPr>
        <p:spPr>
          <a:xfrm>
            <a:off x="1041050" y="334925"/>
            <a:ext cx="5726100" cy="329700"/>
          </a:xfrm>
          <a:prstGeom prst="rect">
            <a:avLst/>
          </a:prstGeom>
        </p:spPr>
        <p:txBody>
          <a:bodyPr anchorCtr="0" anchor="ctr" bIns="0" lIns="274300" spcFirstLastPara="1" rIns="91425" wrap="square" tIns="91425">
            <a:normAutofit/>
          </a:bodyPr>
          <a:lstStyle>
            <a:lvl1pPr lvl="0">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1pPr>
            <a:lvl2pPr lvl="1">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2pPr>
            <a:lvl3pPr lvl="2">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3pPr>
            <a:lvl4pPr lvl="3">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4pPr>
            <a:lvl5pPr lvl="4">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5pPr>
            <a:lvl6pPr lvl="5">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6pPr>
            <a:lvl7pPr lvl="6">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7pPr>
            <a:lvl8pPr lvl="7">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8pPr>
            <a:lvl9pPr lvl="8">
              <a:spcBef>
                <a:spcPts val="0"/>
              </a:spcBef>
              <a:spcAft>
                <a:spcPts val="0"/>
              </a:spcAft>
              <a:buClr>
                <a:schemeClr val="accent3"/>
              </a:buClr>
              <a:buSzPts val="1000"/>
              <a:buFont typeface="Inter SemiBold"/>
              <a:buNone/>
              <a:defRPr sz="1000">
                <a:solidFill>
                  <a:schemeClr val="accent3"/>
                </a:solidFill>
                <a:latin typeface="Inter SemiBold"/>
                <a:ea typeface="Inter SemiBold"/>
                <a:cs typeface="Inter SemiBold"/>
                <a:sym typeface="Inter SemiBold"/>
              </a:defRPr>
            </a:lvl9pPr>
          </a:lstStyle>
          <a:p/>
        </p:txBody>
      </p:sp>
      <p:sp>
        <p:nvSpPr>
          <p:cNvPr id="565" name="Google Shape;565;p35"/>
          <p:cNvSpPr txBox="1"/>
          <p:nvPr>
            <p:ph idx="16" type="subTitle"/>
          </p:nvPr>
        </p:nvSpPr>
        <p:spPr>
          <a:xfrm>
            <a:off x="10407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566" name="Google Shape;566;p35"/>
          <p:cNvSpPr txBox="1"/>
          <p:nvPr>
            <p:ph idx="17"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567" name="Google Shape;567;p35"/>
          <p:cNvSpPr txBox="1"/>
          <p:nvPr>
            <p:ph idx="18"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568" name="Google Shape;568;p35"/>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sp>
        <p:nvSpPr>
          <p:cNvPr id="569" name="Google Shape;569;p35"/>
          <p:cNvSpPr txBox="1"/>
          <p:nvPr>
            <p:ph idx="19" type="title"/>
          </p:nvPr>
        </p:nvSpPr>
        <p:spPr>
          <a:xfrm flipH="1">
            <a:off x="1046200" y="772500"/>
            <a:ext cx="5726100" cy="1571100"/>
          </a:xfrm>
          <a:prstGeom prst="rect">
            <a:avLst/>
          </a:prstGeom>
        </p:spPr>
        <p:txBody>
          <a:bodyPr anchorCtr="0" anchor="t" bIns="91425" lIns="274300" spcFirstLastPara="1" rIns="91425" wrap="square" tIns="91425">
            <a:normAutofit/>
          </a:bodyPr>
          <a:lstStyle>
            <a:lvl1pPr lvl="0">
              <a:lnSpc>
                <a:spcPct val="80000"/>
              </a:lnSpc>
              <a:spcBef>
                <a:spcPts val="0"/>
              </a:spcBef>
              <a:spcAft>
                <a:spcPts val="0"/>
              </a:spcAft>
              <a:buClr>
                <a:schemeClr val="dk1"/>
              </a:buClr>
              <a:buSzPts val="4400"/>
              <a:buFont typeface="Gowun Batang"/>
              <a:buNone/>
              <a:defRPr sz="4400">
                <a:solidFill>
                  <a:schemeClr val="dk1"/>
                </a:solidFill>
              </a:defRPr>
            </a:lvl1pPr>
            <a:lvl2pPr lvl="1">
              <a:lnSpc>
                <a:spcPct val="80000"/>
              </a:lnSpc>
              <a:spcBef>
                <a:spcPts val="0"/>
              </a:spcBef>
              <a:spcAft>
                <a:spcPts val="0"/>
              </a:spcAft>
              <a:buClr>
                <a:schemeClr val="dk1"/>
              </a:buClr>
              <a:buSzPts val="2400"/>
              <a:buNone/>
              <a:defRPr sz="2400">
                <a:solidFill>
                  <a:schemeClr val="dk1"/>
                </a:solidFill>
              </a:defRPr>
            </a:lvl2pPr>
            <a:lvl3pPr lvl="2">
              <a:lnSpc>
                <a:spcPct val="80000"/>
              </a:lnSpc>
              <a:spcBef>
                <a:spcPts val="0"/>
              </a:spcBef>
              <a:spcAft>
                <a:spcPts val="0"/>
              </a:spcAft>
              <a:buClr>
                <a:schemeClr val="dk1"/>
              </a:buClr>
              <a:buSzPts val="2400"/>
              <a:buNone/>
              <a:defRPr sz="2400">
                <a:solidFill>
                  <a:schemeClr val="dk1"/>
                </a:solidFill>
              </a:defRPr>
            </a:lvl3pPr>
            <a:lvl4pPr lvl="3">
              <a:lnSpc>
                <a:spcPct val="80000"/>
              </a:lnSpc>
              <a:spcBef>
                <a:spcPts val="0"/>
              </a:spcBef>
              <a:spcAft>
                <a:spcPts val="0"/>
              </a:spcAft>
              <a:buClr>
                <a:schemeClr val="dk1"/>
              </a:buClr>
              <a:buSzPts val="2400"/>
              <a:buNone/>
              <a:defRPr sz="2400">
                <a:solidFill>
                  <a:schemeClr val="dk1"/>
                </a:solidFill>
              </a:defRPr>
            </a:lvl4pPr>
            <a:lvl5pPr lvl="4">
              <a:lnSpc>
                <a:spcPct val="80000"/>
              </a:lnSpc>
              <a:spcBef>
                <a:spcPts val="0"/>
              </a:spcBef>
              <a:spcAft>
                <a:spcPts val="0"/>
              </a:spcAft>
              <a:buClr>
                <a:schemeClr val="dk1"/>
              </a:buClr>
              <a:buSzPts val="2400"/>
              <a:buNone/>
              <a:defRPr sz="2400">
                <a:solidFill>
                  <a:schemeClr val="dk1"/>
                </a:solidFill>
              </a:defRPr>
            </a:lvl5pPr>
            <a:lvl6pPr lvl="5">
              <a:lnSpc>
                <a:spcPct val="80000"/>
              </a:lnSpc>
              <a:spcBef>
                <a:spcPts val="0"/>
              </a:spcBef>
              <a:spcAft>
                <a:spcPts val="0"/>
              </a:spcAft>
              <a:buClr>
                <a:schemeClr val="dk1"/>
              </a:buClr>
              <a:buSzPts val="2400"/>
              <a:buNone/>
              <a:defRPr sz="2400">
                <a:solidFill>
                  <a:schemeClr val="dk1"/>
                </a:solidFill>
              </a:defRPr>
            </a:lvl6pPr>
            <a:lvl7pPr lvl="6">
              <a:lnSpc>
                <a:spcPct val="80000"/>
              </a:lnSpc>
              <a:spcBef>
                <a:spcPts val="0"/>
              </a:spcBef>
              <a:spcAft>
                <a:spcPts val="0"/>
              </a:spcAft>
              <a:buClr>
                <a:schemeClr val="dk1"/>
              </a:buClr>
              <a:buSzPts val="2400"/>
              <a:buNone/>
              <a:defRPr sz="2400">
                <a:solidFill>
                  <a:schemeClr val="dk1"/>
                </a:solidFill>
              </a:defRPr>
            </a:lvl7pPr>
            <a:lvl8pPr lvl="7">
              <a:lnSpc>
                <a:spcPct val="80000"/>
              </a:lnSpc>
              <a:spcBef>
                <a:spcPts val="0"/>
              </a:spcBef>
              <a:spcAft>
                <a:spcPts val="0"/>
              </a:spcAft>
              <a:buClr>
                <a:schemeClr val="dk1"/>
              </a:buClr>
              <a:buSzPts val="2400"/>
              <a:buNone/>
              <a:defRPr sz="2400">
                <a:solidFill>
                  <a:schemeClr val="dk1"/>
                </a:solidFill>
              </a:defRPr>
            </a:lvl8pPr>
            <a:lvl9pPr lvl="8">
              <a:lnSpc>
                <a:spcPct val="80000"/>
              </a:lnSpc>
              <a:spcBef>
                <a:spcPts val="0"/>
              </a:spcBef>
              <a:spcAft>
                <a:spcPts val="0"/>
              </a:spcAft>
              <a:buClr>
                <a:schemeClr val="dk1"/>
              </a:buClr>
              <a:buSzPts val="2400"/>
              <a:buNone/>
              <a:defRPr sz="2400">
                <a:solidFill>
                  <a:schemeClr val="dk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ing slide">
  <p:cSld name="CUSTOM_8">
    <p:bg>
      <p:bgPr>
        <a:solidFill>
          <a:schemeClr val="lt2"/>
        </a:solidFill>
      </p:bgPr>
    </p:bg>
    <p:spTree>
      <p:nvGrpSpPr>
        <p:cNvPr id="570" name="Shape 570"/>
        <p:cNvGrpSpPr/>
        <p:nvPr/>
      </p:nvGrpSpPr>
      <p:grpSpPr>
        <a:xfrm>
          <a:off x="0" y="0"/>
          <a:ext cx="0" cy="0"/>
          <a:chOff x="0" y="0"/>
          <a:chExt cx="0" cy="0"/>
        </a:xfrm>
      </p:grpSpPr>
      <p:cxnSp>
        <p:nvCxnSpPr>
          <p:cNvPr id="571" name="Google Shape;571;p36"/>
          <p:cNvCxnSpPr/>
          <p:nvPr/>
        </p:nvCxnSpPr>
        <p:spPr>
          <a:xfrm rot="10800000">
            <a:off x="1040500" y="3903425"/>
            <a:ext cx="7582200" cy="0"/>
          </a:xfrm>
          <a:prstGeom prst="straightConnector1">
            <a:avLst/>
          </a:prstGeom>
          <a:noFill/>
          <a:ln cap="flat" cmpd="sng" w="9525">
            <a:solidFill>
              <a:schemeClr val="lt1"/>
            </a:solidFill>
            <a:prstDash val="solid"/>
            <a:round/>
            <a:headEnd len="sm" w="sm" type="none"/>
            <a:tailEnd len="sm" w="sm" type="none"/>
          </a:ln>
        </p:spPr>
      </p:cxnSp>
      <p:sp>
        <p:nvSpPr>
          <p:cNvPr id="572" name="Google Shape;572;p36"/>
          <p:cNvSpPr txBox="1"/>
          <p:nvPr>
            <p:ph idx="1" type="subTitle"/>
          </p:nvPr>
        </p:nvSpPr>
        <p:spPr>
          <a:xfrm>
            <a:off x="10407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SzPts val="800"/>
              <a:buFont typeface="Inter"/>
              <a:buNone/>
              <a:defRPr sz="800"/>
            </a:lvl1pPr>
            <a:lvl2pPr lvl="1">
              <a:spcBef>
                <a:spcPts val="0"/>
              </a:spcBef>
              <a:spcAft>
                <a:spcPts val="0"/>
              </a:spcAft>
              <a:buSzPts val="800"/>
              <a:buFont typeface="Inter"/>
              <a:buNone/>
              <a:defRPr sz="800"/>
            </a:lvl2pPr>
            <a:lvl3pPr lvl="2">
              <a:spcBef>
                <a:spcPts val="0"/>
              </a:spcBef>
              <a:spcAft>
                <a:spcPts val="0"/>
              </a:spcAft>
              <a:buSzPts val="800"/>
              <a:buFont typeface="Inter"/>
              <a:buNone/>
              <a:defRPr sz="800"/>
            </a:lvl3pPr>
            <a:lvl4pPr lvl="3">
              <a:spcBef>
                <a:spcPts val="0"/>
              </a:spcBef>
              <a:spcAft>
                <a:spcPts val="0"/>
              </a:spcAft>
              <a:buSzPts val="800"/>
              <a:buFont typeface="Inter"/>
              <a:buNone/>
              <a:defRPr sz="800"/>
            </a:lvl4pPr>
            <a:lvl5pPr lvl="4">
              <a:spcBef>
                <a:spcPts val="0"/>
              </a:spcBef>
              <a:spcAft>
                <a:spcPts val="0"/>
              </a:spcAft>
              <a:buSzPts val="800"/>
              <a:buFont typeface="Inter"/>
              <a:buNone/>
              <a:defRPr sz="800"/>
            </a:lvl5pPr>
            <a:lvl6pPr lvl="5">
              <a:spcBef>
                <a:spcPts val="0"/>
              </a:spcBef>
              <a:spcAft>
                <a:spcPts val="0"/>
              </a:spcAft>
              <a:buSzPts val="800"/>
              <a:buFont typeface="Inter"/>
              <a:buNone/>
              <a:defRPr sz="800"/>
            </a:lvl6pPr>
            <a:lvl7pPr lvl="6">
              <a:spcBef>
                <a:spcPts val="0"/>
              </a:spcBef>
              <a:spcAft>
                <a:spcPts val="0"/>
              </a:spcAft>
              <a:buSzPts val="800"/>
              <a:buFont typeface="Inter"/>
              <a:buNone/>
              <a:defRPr sz="800"/>
            </a:lvl7pPr>
            <a:lvl8pPr lvl="7">
              <a:spcBef>
                <a:spcPts val="0"/>
              </a:spcBef>
              <a:spcAft>
                <a:spcPts val="0"/>
              </a:spcAft>
              <a:buSzPts val="800"/>
              <a:buFont typeface="Inter"/>
              <a:buNone/>
              <a:defRPr sz="800"/>
            </a:lvl8pPr>
            <a:lvl9pPr lvl="8">
              <a:spcBef>
                <a:spcPts val="0"/>
              </a:spcBef>
              <a:spcAft>
                <a:spcPts val="0"/>
              </a:spcAft>
              <a:buSzPts val="800"/>
              <a:buFont typeface="Inter"/>
              <a:buNone/>
              <a:defRPr sz="800"/>
            </a:lvl9pPr>
          </a:lstStyle>
          <a:p/>
        </p:txBody>
      </p:sp>
      <p:sp>
        <p:nvSpPr>
          <p:cNvPr id="573" name="Google Shape;573;p36"/>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SzPts val="800"/>
              <a:buFont typeface="Inter"/>
              <a:buNone/>
              <a:defRPr sz="800"/>
            </a:lvl1pPr>
            <a:lvl2pPr lvl="1" algn="r">
              <a:spcBef>
                <a:spcPts val="0"/>
              </a:spcBef>
              <a:spcAft>
                <a:spcPts val="0"/>
              </a:spcAft>
              <a:buSzPts val="800"/>
              <a:buFont typeface="Inter"/>
              <a:buNone/>
              <a:defRPr sz="800"/>
            </a:lvl2pPr>
            <a:lvl3pPr lvl="2" algn="r">
              <a:spcBef>
                <a:spcPts val="0"/>
              </a:spcBef>
              <a:spcAft>
                <a:spcPts val="0"/>
              </a:spcAft>
              <a:buSzPts val="800"/>
              <a:buFont typeface="Inter"/>
              <a:buNone/>
              <a:defRPr sz="800"/>
            </a:lvl3pPr>
            <a:lvl4pPr lvl="3" algn="r">
              <a:spcBef>
                <a:spcPts val="0"/>
              </a:spcBef>
              <a:spcAft>
                <a:spcPts val="0"/>
              </a:spcAft>
              <a:buSzPts val="800"/>
              <a:buFont typeface="Inter"/>
              <a:buNone/>
              <a:defRPr sz="800"/>
            </a:lvl4pPr>
            <a:lvl5pPr lvl="4" algn="r">
              <a:spcBef>
                <a:spcPts val="0"/>
              </a:spcBef>
              <a:spcAft>
                <a:spcPts val="0"/>
              </a:spcAft>
              <a:buSzPts val="800"/>
              <a:buFont typeface="Inter"/>
              <a:buNone/>
              <a:defRPr sz="800"/>
            </a:lvl5pPr>
            <a:lvl6pPr lvl="5" algn="r">
              <a:spcBef>
                <a:spcPts val="0"/>
              </a:spcBef>
              <a:spcAft>
                <a:spcPts val="0"/>
              </a:spcAft>
              <a:buSzPts val="800"/>
              <a:buFont typeface="Inter"/>
              <a:buNone/>
              <a:defRPr sz="800"/>
            </a:lvl6pPr>
            <a:lvl7pPr lvl="6" algn="r">
              <a:spcBef>
                <a:spcPts val="0"/>
              </a:spcBef>
              <a:spcAft>
                <a:spcPts val="0"/>
              </a:spcAft>
              <a:buSzPts val="800"/>
              <a:buFont typeface="Inter"/>
              <a:buNone/>
              <a:defRPr sz="800"/>
            </a:lvl7pPr>
            <a:lvl8pPr lvl="7" algn="r">
              <a:spcBef>
                <a:spcPts val="0"/>
              </a:spcBef>
              <a:spcAft>
                <a:spcPts val="0"/>
              </a:spcAft>
              <a:buSzPts val="800"/>
              <a:buFont typeface="Inter"/>
              <a:buNone/>
              <a:defRPr sz="800"/>
            </a:lvl8pPr>
            <a:lvl9pPr lvl="8" algn="r">
              <a:spcBef>
                <a:spcPts val="0"/>
              </a:spcBef>
              <a:spcAft>
                <a:spcPts val="0"/>
              </a:spcAft>
              <a:buSzPts val="800"/>
              <a:buFont typeface="Inter"/>
              <a:buNone/>
              <a:defRPr sz="800"/>
            </a:lvl9pPr>
          </a:lstStyle>
          <a:p/>
        </p:txBody>
      </p:sp>
      <p:sp>
        <p:nvSpPr>
          <p:cNvPr id="574" name="Google Shape;574;p36"/>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SzPts val="800"/>
              <a:buFont typeface="Inter"/>
              <a:buNone/>
              <a:defRPr sz="800"/>
            </a:lvl1pPr>
            <a:lvl2pPr lvl="1" algn="r">
              <a:spcBef>
                <a:spcPts val="0"/>
              </a:spcBef>
              <a:spcAft>
                <a:spcPts val="0"/>
              </a:spcAft>
              <a:buSzPts val="800"/>
              <a:buFont typeface="Inter"/>
              <a:buNone/>
              <a:defRPr sz="800"/>
            </a:lvl2pPr>
            <a:lvl3pPr lvl="2" algn="r">
              <a:spcBef>
                <a:spcPts val="0"/>
              </a:spcBef>
              <a:spcAft>
                <a:spcPts val="0"/>
              </a:spcAft>
              <a:buSzPts val="800"/>
              <a:buFont typeface="Inter"/>
              <a:buNone/>
              <a:defRPr sz="800"/>
            </a:lvl3pPr>
            <a:lvl4pPr lvl="3" algn="r">
              <a:spcBef>
                <a:spcPts val="0"/>
              </a:spcBef>
              <a:spcAft>
                <a:spcPts val="0"/>
              </a:spcAft>
              <a:buSzPts val="800"/>
              <a:buFont typeface="Inter"/>
              <a:buNone/>
              <a:defRPr sz="800"/>
            </a:lvl4pPr>
            <a:lvl5pPr lvl="4" algn="r">
              <a:spcBef>
                <a:spcPts val="0"/>
              </a:spcBef>
              <a:spcAft>
                <a:spcPts val="0"/>
              </a:spcAft>
              <a:buSzPts val="800"/>
              <a:buFont typeface="Inter"/>
              <a:buNone/>
              <a:defRPr sz="800"/>
            </a:lvl5pPr>
            <a:lvl6pPr lvl="5" algn="r">
              <a:spcBef>
                <a:spcPts val="0"/>
              </a:spcBef>
              <a:spcAft>
                <a:spcPts val="0"/>
              </a:spcAft>
              <a:buSzPts val="800"/>
              <a:buFont typeface="Inter"/>
              <a:buNone/>
              <a:defRPr sz="800"/>
            </a:lvl6pPr>
            <a:lvl7pPr lvl="6" algn="r">
              <a:spcBef>
                <a:spcPts val="0"/>
              </a:spcBef>
              <a:spcAft>
                <a:spcPts val="0"/>
              </a:spcAft>
              <a:buSzPts val="800"/>
              <a:buFont typeface="Inter"/>
              <a:buNone/>
              <a:defRPr sz="800"/>
            </a:lvl7pPr>
            <a:lvl8pPr lvl="7" algn="r">
              <a:spcBef>
                <a:spcPts val="0"/>
              </a:spcBef>
              <a:spcAft>
                <a:spcPts val="0"/>
              </a:spcAft>
              <a:buSzPts val="800"/>
              <a:buFont typeface="Inter"/>
              <a:buNone/>
              <a:defRPr sz="800"/>
            </a:lvl8pPr>
            <a:lvl9pPr lvl="8" algn="r">
              <a:spcBef>
                <a:spcPts val="0"/>
              </a:spcBef>
              <a:spcAft>
                <a:spcPts val="0"/>
              </a:spcAft>
              <a:buSzPts val="800"/>
              <a:buFont typeface="Inter"/>
              <a:buNone/>
              <a:defRPr sz="800"/>
            </a:lvl9pPr>
          </a:lstStyle>
          <a:p/>
        </p:txBody>
      </p:sp>
      <p:cxnSp>
        <p:nvCxnSpPr>
          <p:cNvPr id="575" name="Google Shape;575;p36"/>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576" name="Google Shape;576;p36"/>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577" name="Google Shape;577;p36"/>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cxnSp>
        <p:nvCxnSpPr>
          <p:cNvPr id="578" name="Google Shape;578;p36"/>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579" name="Google Shape;579;p36"/>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
        <p:nvSpPr>
          <p:cNvPr id="580" name="Google Shape;580;p36"/>
          <p:cNvSpPr txBox="1"/>
          <p:nvPr>
            <p:ph idx="4" type="body"/>
          </p:nvPr>
        </p:nvSpPr>
        <p:spPr>
          <a:xfrm>
            <a:off x="1821800" y="3903425"/>
            <a:ext cx="4167900" cy="779700"/>
          </a:xfrm>
          <a:prstGeom prst="rect">
            <a:avLst/>
          </a:prstGeom>
        </p:spPr>
        <p:txBody>
          <a:bodyPr anchorCtr="0" anchor="ctr" bIns="0" lIns="274300" spcFirstLastPara="1" rIns="182875" wrap="square" tIns="0">
            <a:norm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cxnSp>
        <p:nvCxnSpPr>
          <p:cNvPr id="581" name="Google Shape;581;p36"/>
          <p:cNvCxnSpPr/>
          <p:nvPr/>
        </p:nvCxnSpPr>
        <p:spPr>
          <a:xfrm rot="10800000">
            <a:off x="1040500" y="4683125"/>
            <a:ext cx="7582200" cy="0"/>
          </a:xfrm>
          <a:prstGeom prst="straightConnector1">
            <a:avLst/>
          </a:prstGeom>
          <a:noFill/>
          <a:ln cap="flat" cmpd="sng" w="9525">
            <a:solidFill>
              <a:schemeClr val="lt1"/>
            </a:solidFill>
            <a:prstDash val="solid"/>
            <a:round/>
            <a:headEnd len="sm" w="sm" type="none"/>
            <a:tailEnd len="sm" w="sm" type="none"/>
          </a:ln>
        </p:spPr>
      </p:cxnSp>
      <p:sp>
        <p:nvSpPr>
          <p:cNvPr id="582" name="Google Shape;582;p36"/>
          <p:cNvSpPr/>
          <p:nvPr>
            <p:ph idx="5" type="pic"/>
          </p:nvPr>
        </p:nvSpPr>
        <p:spPr>
          <a:xfrm>
            <a:off x="1046150" y="3907375"/>
            <a:ext cx="771600" cy="771600"/>
          </a:xfrm>
          <a:prstGeom prst="rect">
            <a:avLst/>
          </a:prstGeom>
          <a:noFill/>
          <a:ln>
            <a:noFill/>
          </a:ln>
        </p:spPr>
      </p:sp>
      <p:sp>
        <p:nvSpPr>
          <p:cNvPr id="583" name="Google Shape;583;p36"/>
          <p:cNvSpPr txBox="1"/>
          <p:nvPr>
            <p:ph type="title"/>
          </p:nvPr>
        </p:nvSpPr>
        <p:spPr>
          <a:xfrm flipH="1">
            <a:off x="1046200" y="722375"/>
            <a:ext cx="5726100" cy="1571100"/>
          </a:xfrm>
          <a:prstGeom prst="rect">
            <a:avLst/>
          </a:prstGeom>
        </p:spPr>
        <p:txBody>
          <a:bodyPr anchorCtr="0" anchor="t" bIns="91425" lIns="274300" spcFirstLastPara="1" rIns="91425" wrap="square" tIns="91425">
            <a:normAutofit/>
          </a:bodyPr>
          <a:lstStyle>
            <a:lvl1pPr lvl="0">
              <a:lnSpc>
                <a:spcPct val="80000"/>
              </a:lnSpc>
              <a:spcBef>
                <a:spcPts val="0"/>
              </a:spcBef>
              <a:spcAft>
                <a:spcPts val="0"/>
              </a:spcAft>
              <a:buSzPts val="5500"/>
              <a:buFont typeface="Gowun Batang"/>
              <a:buNone/>
              <a:defRPr sz="5500"/>
            </a:lvl1pPr>
            <a:lvl2pPr lvl="1">
              <a:lnSpc>
                <a:spcPct val="80000"/>
              </a:lnSpc>
              <a:spcBef>
                <a:spcPts val="0"/>
              </a:spcBef>
              <a:spcAft>
                <a:spcPts val="0"/>
              </a:spcAft>
              <a:buSzPts val="5500"/>
              <a:buNone/>
              <a:defRPr sz="5500"/>
            </a:lvl2pPr>
            <a:lvl3pPr lvl="2">
              <a:lnSpc>
                <a:spcPct val="80000"/>
              </a:lnSpc>
              <a:spcBef>
                <a:spcPts val="0"/>
              </a:spcBef>
              <a:spcAft>
                <a:spcPts val="0"/>
              </a:spcAft>
              <a:buSzPts val="5500"/>
              <a:buNone/>
              <a:defRPr sz="5500"/>
            </a:lvl3pPr>
            <a:lvl4pPr lvl="3">
              <a:lnSpc>
                <a:spcPct val="80000"/>
              </a:lnSpc>
              <a:spcBef>
                <a:spcPts val="0"/>
              </a:spcBef>
              <a:spcAft>
                <a:spcPts val="0"/>
              </a:spcAft>
              <a:buSzPts val="5500"/>
              <a:buNone/>
              <a:defRPr sz="5500"/>
            </a:lvl4pPr>
            <a:lvl5pPr lvl="4">
              <a:lnSpc>
                <a:spcPct val="80000"/>
              </a:lnSpc>
              <a:spcBef>
                <a:spcPts val="0"/>
              </a:spcBef>
              <a:spcAft>
                <a:spcPts val="0"/>
              </a:spcAft>
              <a:buSzPts val="5500"/>
              <a:buNone/>
              <a:defRPr sz="5500"/>
            </a:lvl5pPr>
            <a:lvl6pPr lvl="5">
              <a:lnSpc>
                <a:spcPct val="80000"/>
              </a:lnSpc>
              <a:spcBef>
                <a:spcPts val="0"/>
              </a:spcBef>
              <a:spcAft>
                <a:spcPts val="0"/>
              </a:spcAft>
              <a:buSzPts val="5500"/>
              <a:buNone/>
              <a:defRPr sz="5500"/>
            </a:lvl6pPr>
            <a:lvl7pPr lvl="6">
              <a:lnSpc>
                <a:spcPct val="80000"/>
              </a:lnSpc>
              <a:spcBef>
                <a:spcPts val="0"/>
              </a:spcBef>
              <a:spcAft>
                <a:spcPts val="0"/>
              </a:spcAft>
              <a:buSzPts val="5500"/>
              <a:buNone/>
              <a:defRPr sz="5500"/>
            </a:lvl7pPr>
            <a:lvl8pPr lvl="7">
              <a:lnSpc>
                <a:spcPct val="80000"/>
              </a:lnSpc>
              <a:spcBef>
                <a:spcPts val="0"/>
              </a:spcBef>
              <a:spcAft>
                <a:spcPts val="0"/>
              </a:spcAft>
              <a:buSzPts val="5500"/>
              <a:buNone/>
              <a:defRPr sz="5500"/>
            </a:lvl8pPr>
            <a:lvl9pPr lvl="8">
              <a:lnSpc>
                <a:spcPct val="80000"/>
              </a:lnSpc>
              <a:spcBef>
                <a:spcPts val="0"/>
              </a:spcBef>
              <a:spcAft>
                <a:spcPts val="0"/>
              </a:spcAft>
              <a:buSzPts val="5500"/>
              <a:buNone/>
              <a:defRPr sz="5500"/>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p:cSld name="BLANK_4">
    <p:bg>
      <p:bgPr>
        <a:solidFill>
          <a:schemeClr val="lt1"/>
        </a:solidFill>
      </p:bgPr>
    </p:bg>
    <p:spTree>
      <p:nvGrpSpPr>
        <p:cNvPr id="584" name="Shape 584"/>
        <p:cNvGrpSpPr/>
        <p:nvPr/>
      </p:nvGrpSpPr>
      <p:grpSpPr>
        <a:xfrm>
          <a:off x="0" y="0"/>
          <a:ext cx="0" cy="0"/>
          <a:chOff x="0" y="0"/>
          <a:chExt cx="0" cy="0"/>
        </a:xfrm>
      </p:grpSpPr>
      <p:grpSp>
        <p:nvGrpSpPr>
          <p:cNvPr id="585" name="Google Shape;585;p37"/>
          <p:cNvGrpSpPr/>
          <p:nvPr/>
        </p:nvGrpSpPr>
        <p:grpSpPr>
          <a:xfrm>
            <a:off x="-800" y="-150"/>
            <a:ext cx="9145250" cy="5144250"/>
            <a:chOff x="-800" y="-150"/>
            <a:chExt cx="9145250" cy="5144250"/>
          </a:xfrm>
        </p:grpSpPr>
        <p:cxnSp>
          <p:nvCxnSpPr>
            <p:cNvPr id="586" name="Google Shape;586;p37"/>
            <p:cNvCxnSpPr/>
            <p:nvPr/>
          </p:nvCxnSpPr>
          <p:spPr>
            <a:xfrm>
              <a:off x="514575" y="-15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587" name="Google Shape;587;p37"/>
            <p:cNvCxnSpPr/>
            <p:nvPr/>
          </p:nvCxnSpPr>
          <p:spPr>
            <a:xfrm rot="10800000">
              <a:off x="-800" y="52112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588" name="Google Shape;588;p37"/>
            <p:cNvCxnSpPr/>
            <p:nvPr/>
          </p:nvCxnSpPr>
          <p:spPr>
            <a:xfrm>
              <a:off x="7228800" y="450"/>
              <a:ext cx="0" cy="521400"/>
            </a:xfrm>
            <a:prstGeom prst="straightConnector1">
              <a:avLst/>
            </a:prstGeom>
            <a:noFill/>
            <a:ln cap="flat" cmpd="sng" w="9525">
              <a:solidFill>
                <a:schemeClr val="accent6"/>
              </a:solidFill>
              <a:prstDash val="solid"/>
              <a:round/>
              <a:headEnd len="sm" w="sm" type="none"/>
              <a:tailEnd len="sm" w="sm" type="none"/>
            </a:ln>
          </p:spPr>
        </p:cxnSp>
        <p:cxnSp>
          <p:nvCxnSpPr>
            <p:cNvPr id="589" name="Google Shape;589;p37"/>
            <p:cNvCxnSpPr/>
            <p:nvPr/>
          </p:nvCxnSpPr>
          <p:spPr>
            <a:xfrm>
              <a:off x="8622600" y="528"/>
              <a:ext cx="0" cy="5143200"/>
            </a:xfrm>
            <a:prstGeom prst="straightConnector1">
              <a:avLst/>
            </a:prstGeom>
            <a:noFill/>
            <a:ln cap="flat" cmpd="sng" w="9525">
              <a:solidFill>
                <a:schemeClr val="accent6"/>
              </a:solidFill>
              <a:prstDash val="solid"/>
              <a:round/>
              <a:headEnd len="sm" w="sm" type="none"/>
              <a:tailEnd len="sm" w="sm" type="none"/>
            </a:ln>
          </p:spPr>
        </p:cxnSp>
        <p:cxnSp>
          <p:nvCxnSpPr>
            <p:cNvPr id="590" name="Google Shape;590;p37"/>
            <p:cNvCxnSpPr/>
            <p:nvPr/>
          </p:nvCxnSpPr>
          <p:spPr>
            <a:xfrm rot="10800000">
              <a:off x="-450" y="36104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591" name="Google Shape;591;p37"/>
            <p:cNvCxnSpPr/>
            <p:nvPr/>
          </p:nvCxnSpPr>
          <p:spPr>
            <a:xfrm rot="10800000">
              <a:off x="-450" y="46195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592" name="Google Shape;592;p37"/>
            <p:cNvCxnSpPr/>
            <p:nvPr/>
          </p:nvCxnSpPr>
          <p:spPr>
            <a:xfrm>
              <a:off x="7228850" y="3609300"/>
              <a:ext cx="0" cy="1534800"/>
            </a:xfrm>
            <a:prstGeom prst="straightConnector1">
              <a:avLst/>
            </a:prstGeom>
            <a:noFill/>
            <a:ln cap="flat" cmpd="sng" w="9525">
              <a:solidFill>
                <a:schemeClr val="accent6"/>
              </a:solidFill>
              <a:prstDash val="solid"/>
              <a:round/>
              <a:headEnd len="sm" w="sm" type="none"/>
              <a:tailEnd len="sm" w="sm" type="none"/>
            </a:ln>
          </p:spPr>
        </p:cxnSp>
      </p:grpSp>
      <p:sp>
        <p:nvSpPr>
          <p:cNvPr id="593" name="Google Shape;593;p37"/>
          <p:cNvSpPr txBox="1"/>
          <p:nvPr>
            <p:ph type="title"/>
          </p:nvPr>
        </p:nvSpPr>
        <p:spPr>
          <a:xfrm>
            <a:off x="521800" y="1251350"/>
            <a:ext cx="8100900" cy="1531500"/>
          </a:xfrm>
          <a:prstGeom prst="rect">
            <a:avLst/>
          </a:prstGeom>
        </p:spPr>
        <p:txBody>
          <a:bodyPr anchorCtr="0" anchor="t" bIns="91425" lIns="274300" spcFirstLastPara="1" rIns="182875" wrap="square" tIns="91425">
            <a:normAutofit/>
          </a:bodyPr>
          <a:lstStyle>
            <a:lvl1pPr lvl="0">
              <a:lnSpc>
                <a:spcPct val="80000"/>
              </a:lnSpc>
              <a:spcBef>
                <a:spcPts val="0"/>
              </a:spcBef>
              <a:spcAft>
                <a:spcPts val="0"/>
              </a:spcAft>
              <a:buClr>
                <a:schemeClr val="dk1"/>
              </a:buClr>
              <a:buSzPts val="4400"/>
              <a:buFont typeface="Gowun Batang"/>
              <a:buNone/>
              <a:defRPr sz="4400">
                <a:solidFill>
                  <a:schemeClr val="dk1"/>
                </a:solidFill>
              </a:defRPr>
            </a:lvl1pPr>
            <a:lvl2pPr lvl="1">
              <a:lnSpc>
                <a:spcPct val="80000"/>
              </a:lnSpc>
              <a:spcBef>
                <a:spcPts val="0"/>
              </a:spcBef>
              <a:spcAft>
                <a:spcPts val="0"/>
              </a:spcAft>
              <a:buClr>
                <a:schemeClr val="dk1"/>
              </a:buClr>
              <a:buSzPts val="4400"/>
              <a:buFont typeface="Gowun Batang"/>
              <a:buNone/>
              <a:defRPr sz="4400">
                <a:solidFill>
                  <a:schemeClr val="dk1"/>
                </a:solidFill>
              </a:defRPr>
            </a:lvl2pPr>
            <a:lvl3pPr lvl="2">
              <a:lnSpc>
                <a:spcPct val="80000"/>
              </a:lnSpc>
              <a:spcBef>
                <a:spcPts val="0"/>
              </a:spcBef>
              <a:spcAft>
                <a:spcPts val="0"/>
              </a:spcAft>
              <a:buClr>
                <a:schemeClr val="dk1"/>
              </a:buClr>
              <a:buSzPts val="4400"/>
              <a:buFont typeface="Gowun Batang"/>
              <a:buNone/>
              <a:defRPr sz="4400">
                <a:solidFill>
                  <a:schemeClr val="dk1"/>
                </a:solidFill>
              </a:defRPr>
            </a:lvl3pPr>
            <a:lvl4pPr lvl="3">
              <a:lnSpc>
                <a:spcPct val="80000"/>
              </a:lnSpc>
              <a:spcBef>
                <a:spcPts val="0"/>
              </a:spcBef>
              <a:spcAft>
                <a:spcPts val="0"/>
              </a:spcAft>
              <a:buClr>
                <a:schemeClr val="dk1"/>
              </a:buClr>
              <a:buSzPts val="4400"/>
              <a:buFont typeface="Gowun Batang"/>
              <a:buNone/>
              <a:defRPr sz="4400">
                <a:solidFill>
                  <a:schemeClr val="dk1"/>
                </a:solidFill>
              </a:defRPr>
            </a:lvl4pPr>
            <a:lvl5pPr lvl="4">
              <a:lnSpc>
                <a:spcPct val="80000"/>
              </a:lnSpc>
              <a:spcBef>
                <a:spcPts val="0"/>
              </a:spcBef>
              <a:spcAft>
                <a:spcPts val="0"/>
              </a:spcAft>
              <a:buClr>
                <a:schemeClr val="dk1"/>
              </a:buClr>
              <a:buSzPts val="4400"/>
              <a:buFont typeface="Gowun Batang"/>
              <a:buNone/>
              <a:defRPr sz="4400">
                <a:solidFill>
                  <a:schemeClr val="dk1"/>
                </a:solidFill>
              </a:defRPr>
            </a:lvl5pPr>
            <a:lvl6pPr lvl="5">
              <a:lnSpc>
                <a:spcPct val="80000"/>
              </a:lnSpc>
              <a:spcBef>
                <a:spcPts val="0"/>
              </a:spcBef>
              <a:spcAft>
                <a:spcPts val="0"/>
              </a:spcAft>
              <a:buClr>
                <a:schemeClr val="dk1"/>
              </a:buClr>
              <a:buSzPts val="4400"/>
              <a:buFont typeface="Gowun Batang"/>
              <a:buNone/>
              <a:defRPr sz="4400">
                <a:solidFill>
                  <a:schemeClr val="dk1"/>
                </a:solidFill>
              </a:defRPr>
            </a:lvl6pPr>
            <a:lvl7pPr lvl="6">
              <a:lnSpc>
                <a:spcPct val="80000"/>
              </a:lnSpc>
              <a:spcBef>
                <a:spcPts val="0"/>
              </a:spcBef>
              <a:spcAft>
                <a:spcPts val="0"/>
              </a:spcAft>
              <a:buClr>
                <a:schemeClr val="dk1"/>
              </a:buClr>
              <a:buSzPts val="4400"/>
              <a:buFont typeface="Gowun Batang"/>
              <a:buNone/>
              <a:defRPr sz="4400">
                <a:solidFill>
                  <a:schemeClr val="dk1"/>
                </a:solidFill>
              </a:defRPr>
            </a:lvl7pPr>
            <a:lvl8pPr lvl="7">
              <a:lnSpc>
                <a:spcPct val="80000"/>
              </a:lnSpc>
              <a:spcBef>
                <a:spcPts val="0"/>
              </a:spcBef>
              <a:spcAft>
                <a:spcPts val="0"/>
              </a:spcAft>
              <a:buClr>
                <a:schemeClr val="dk1"/>
              </a:buClr>
              <a:buSzPts val="4400"/>
              <a:buFont typeface="Gowun Batang"/>
              <a:buNone/>
              <a:defRPr sz="4400">
                <a:solidFill>
                  <a:schemeClr val="dk1"/>
                </a:solidFill>
              </a:defRPr>
            </a:lvl8pPr>
            <a:lvl9pPr lvl="8">
              <a:lnSpc>
                <a:spcPct val="80000"/>
              </a:lnSpc>
              <a:spcBef>
                <a:spcPts val="0"/>
              </a:spcBef>
              <a:spcAft>
                <a:spcPts val="0"/>
              </a:spcAft>
              <a:buClr>
                <a:schemeClr val="dk1"/>
              </a:buClr>
              <a:buSzPts val="4400"/>
              <a:buFont typeface="Gowun Batang"/>
              <a:buNone/>
              <a:defRPr sz="4400">
                <a:solidFill>
                  <a:schemeClr val="dk1"/>
                </a:solidFill>
              </a:defRPr>
            </a:lvl9pPr>
          </a:lstStyle>
          <a:p/>
        </p:txBody>
      </p:sp>
      <p:sp>
        <p:nvSpPr>
          <p:cNvPr id="594" name="Google Shape;594;p37"/>
          <p:cNvSpPr txBox="1"/>
          <p:nvPr>
            <p:ph idx="1" type="subTitle"/>
          </p:nvPr>
        </p:nvSpPr>
        <p:spPr>
          <a:xfrm>
            <a:off x="518400" y="3609525"/>
            <a:ext cx="6710400" cy="1010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defRPr>
            </a:lvl1pPr>
            <a:lvl2pPr lvl="1">
              <a:spcBef>
                <a:spcPts val="0"/>
              </a:spcBef>
              <a:spcAft>
                <a:spcPts val="0"/>
              </a:spcAft>
              <a:buClr>
                <a:schemeClr val="dk1"/>
              </a:buClr>
              <a:buSzPts val="1000"/>
              <a:buFont typeface="Inter"/>
              <a:buNone/>
              <a:defRPr sz="1000">
                <a:solidFill>
                  <a:schemeClr val="dk1"/>
                </a:solidFill>
              </a:defRPr>
            </a:lvl2pPr>
            <a:lvl3pPr lvl="2">
              <a:spcBef>
                <a:spcPts val="0"/>
              </a:spcBef>
              <a:spcAft>
                <a:spcPts val="0"/>
              </a:spcAft>
              <a:buClr>
                <a:schemeClr val="dk1"/>
              </a:buClr>
              <a:buSzPts val="1000"/>
              <a:buFont typeface="Inter"/>
              <a:buNone/>
              <a:defRPr sz="1000">
                <a:solidFill>
                  <a:schemeClr val="dk1"/>
                </a:solidFill>
              </a:defRPr>
            </a:lvl3pPr>
            <a:lvl4pPr lvl="3">
              <a:spcBef>
                <a:spcPts val="0"/>
              </a:spcBef>
              <a:spcAft>
                <a:spcPts val="0"/>
              </a:spcAft>
              <a:buClr>
                <a:schemeClr val="dk1"/>
              </a:buClr>
              <a:buSzPts val="1000"/>
              <a:buFont typeface="Inter"/>
              <a:buNone/>
              <a:defRPr sz="1000">
                <a:solidFill>
                  <a:schemeClr val="dk1"/>
                </a:solidFill>
              </a:defRPr>
            </a:lvl4pPr>
            <a:lvl5pPr lvl="4">
              <a:spcBef>
                <a:spcPts val="0"/>
              </a:spcBef>
              <a:spcAft>
                <a:spcPts val="0"/>
              </a:spcAft>
              <a:buClr>
                <a:schemeClr val="dk1"/>
              </a:buClr>
              <a:buSzPts val="1000"/>
              <a:buFont typeface="Inter"/>
              <a:buNone/>
              <a:defRPr sz="1000">
                <a:solidFill>
                  <a:schemeClr val="dk1"/>
                </a:solidFill>
              </a:defRPr>
            </a:lvl5pPr>
            <a:lvl6pPr lvl="5">
              <a:spcBef>
                <a:spcPts val="0"/>
              </a:spcBef>
              <a:spcAft>
                <a:spcPts val="0"/>
              </a:spcAft>
              <a:buClr>
                <a:schemeClr val="dk1"/>
              </a:buClr>
              <a:buSzPts val="1000"/>
              <a:buFont typeface="Inter"/>
              <a:buNone/>
              <a:defRPr sz="1000">
                <a:solidFill>
                  <a:schemeClr val="dk1"/>
                </a:solidFill>
              </a:defRPr>
            </a:lvl6pPr>
            <a:lvl7pPr lvl="6">
              <a:spcBef>
                <a:spcPts val="0"/>
              </a:spcBef>
              <a:spcAft>
                <a:spcPts val="0"/>
              </a:spcAft>
              <a:buClr>
                <a:schemeClr val="dk1"/>
              </a:buClr>
              <a:buSzPts val="1000"/>
              <a:buFont typeface="Inter"/>
              <a:buNone/>
              <a:defRPr sz="1000">
                <a:solidFill>
                  <a:schemeClr val="dk1"/>
                </a:solidFill>
              </a:defRPr>
            </a:lvl7pPr>
            <a:lvl8pPr lvl="7">
              <a:spcBef>
                <a:spcPts val="0"/>
              </a:spcBef>
              <a:spcAft>
                <a:spcPts val="0"/>
              </a:spcAft>
              <a:buClr>
                <a:schemeClr val="dk1"/>
              </a:buClr>
              <a:buSzPts val="1000"/>
              <a:buFont typeface="Inter"/>
              <a:buNone/>
              <a:defRPr sz="1000">
                <a:solidFill>
                  <a:schemeClr val="dk1"/>
                </a:solidFill>
              </a:defRPr>
            </a:lvl8pPr>
            <a:lvl9pPr lvl="8">
              <a:spcBef>
                <a:spcPts val="0"/>
              </a:spcBef>
              <a:spcAft>
                <a:spcPts val="0"/>
              </a:spcAft>
              <a:buClr>
                <a:schemeClr val="dk1"/>
              </a:buClr>
              <a:buSzPts val="1000"/>
              <a:buFont typeface="Inter"/>
              <a:buNone/>
              <a:defRPr sz="1000">
                <a:solidFill>
                  <a:schemeClr val="dk1"/>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_1_1_1_1_1_1_1_1_1_1">
    <p:bg>
      <p:bgPr>
        <a:solidFill>
          <a:schemeClr val="lt2"/>
        </a:solidFill>
      </p:bgPr>
    </p:bg>
    <p:spTree>
      <p:nvGrpSpPr>
        <p:cNvPr id="595" name="Shape 595"/>
        <p:cNvGrpSpPr/>
        <p:nvPr/>
      </p:nvGrpSpPr>
      <p:grpSpPr>
        <a:xfrm>
          <a:off x="0" y="0"/>
          <a:ext cx="0" cy="0"/>
          <a:chOff x="0" y="0"/>
          <a:chExt cx="0" cy="0"/>
        </a:xfrm>
      </p:grpSpPr>
      <p:grpSp>
        <p:nvGrpSpPr>
          <p:cNvPr id="596" name="Google Shape;596;p38"/>
          <p:cNvGrpSpPr/>
          <p:nvPr/>
        </p:nvGrpSpPr>
        <p:grpSpPr>
          <a:xfrm rot="5400000">
            <a:off x="596065" y="4459673"/>
            <a:ext cx="369896" cy="333900"/>
            <a:chOff x="96076" y="654376"/>
            <a:chExt cx="369896" cy="333900"/>
          </a:xfrm>
        </p:grpSpPr>
        <p:cxnSp>
          <p:nvCxnSpPr>
            <p:cNvPr id="597" name="Google Shape;597;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598" name="Google Shape;598;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599" name="Google Shape;599;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600" name="Google Shape;600;p38"/>
          <p:cNvGrpSpPr/>
          <p:nvPr/>
        </p:nvGrpSpPr>
        <p:grpSpPr>
          <a:xfrm rot="5400000">
            <a:off x="596065" y="3723173"/>
            <a:ext cx="369896" cy="333900"/>
            <a:chOff x="96076" y="654376"/>
            <a:chExt cx="369896" cy="333900"/>
          </a:xfrm>
        </p:grpSpPr>
        <p:cxnSp>
          <p:nvCxnSpPr>
            <p:cNvPr id="601" name="Google Shape;601;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02" name="Google Shape;602;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03" name="Google Shape;603;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604" name="Google Shape;604;p38"/>
          <p:cNvGrpSpPr/>
          <p:nvPr/>
        </p:nvGrpSpPr>
        <p:grpSpPr>
          <a:xfrm rot="5400000">
            <a:off x="596065" y="2986673"/>
            <a:ext cx="369896" cy="333900"/>
            <a:chOff x="96076" y="654376"/>
            <a:chExt cx="369896" cy="333900"/>
          </a:xfrm>
        </p:grpSpPr>
        <p:cxnSp>
          <p:nvCxnSpPr>
            <p:cNvPr id="605" name="Google Shape;605;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06" name="Google Shape;606;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07" name="Google Shape;607;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608" name="Google Shape;608;p38"/>
          <p:cNvGrpSpPr/>
          <p:nvPr/>
        </p:nvGrpSpPr>
        <p:grpSpPr>
          <a:xfrm rot="5400000">
            <a:off x="596065" y="2250173"/>
            <a:ext cx="369896" cy="333900"/>
            <a:chOff x="96076" y="654376"/>
            <a:chExt cx="369896" cy="333900"/>
          </a:xfrm>
        </p:grpSpPr>
        <p:cxnSp>
          <p:nvCxnSpPr>
            <p:cNvPr id="609" name="Google Shape;609;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10" name="Google Shape;610;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11" name="Google Shape;611;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612" name="Google Shape;612;p38"/>
          <p:cNvGrpSpPr/>
          <p:nvPr/>
        </p:nvGrpSpPr>
        <p:grpSpPr>
          <a:xfrm rot="5400000">
            <a:off x="594827" y="1513673"/>
            <a:ext cx="369896" cy="333900"/>
            <a:chOff x="96076" y="654376"/>
            <a:chExt cx="369896" cy="333900"/>
          </a:xfrm>
        </p:grpSpPr>
        <p:cxnSp>
          <p:nvCxnSpPr>
            <p:cNvPr id="613" name="Google Shape;613;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14" name="Google Shape;614;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15" name="Google Shape;615;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616" name="Google Shape;616;p38"/>
          <p:cNvGrpSpPr/>
          <p:nvPr/>
        </p:nvGrpSpPr>
        <p:grpSpPr>
          <a:xfrm rot="5400000">
            <a:off x="594827" y="777173"/>
            <a:ext cx="369896" cy="333900"/>
            <a:chOff x="96076" y="654376"/>
            <a:chExt cx="369896" cy="333900"/>
          </a:xfrm>
        </p:grpSpPr>
        <p:cxnSp>
          <p:nvCxnSpPr>
            <p:cNvPr id="617" name="Google Shape;617;p3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18" name="Google Shape;618;p3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19" name="Google Shape;619;p3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620" name="Google Shape;620;p38"/>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621" name="Google Shape;621;p38"/>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22" name="Google Shape;622;p38"/>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23" name="Google Shape;623;p38"/>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624" name="Google Shape;624;p38"/>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sp>
        <p:nvSpPr>
          <p:cNvPr id="625" name="Google Shape;625;p38"/>
          <p:cNvSpPr txBox="1"/>
          <p:nvPr>
            <p:ph type="title"/>
          </p:nvPr>
        </p:nvSpPr>
        <p:spPr>
          <a:xfrm>
            <a:off x="1042100" y="334925"/>
            <a:ext cx="7576500" cy="329700"/>
          </a:xfrm>
          <a:prstGeom prst="rect">
            <a:avLst/>
          </a:prstGeom>
        </p:spPr>
        <p:txBody>
          <a:bodyPr anchorCtr="0" anchor="ctr" bIns="0" lIns="274300" spcFirstLastPara="1" rIns="91425" wrap="square" tIns="91425">
            <a:normAutofit/>
          </a:bodyPr>
          <a:lstStyle>
            <a:lvl1pPr lvl="0">
              <a:lnSpc>
                <a:spcPct val="115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cxnSp>
        <p:nvCxnSpPr>
          <p:cNvPr id="626" name="Google Shape;626;p38"/>
          <p:cNvCxnSpPr/>
          <p:nvPr/>
        </p:nvCxnSpPr>
        <p:spPr>
          <a:xfrm>
            <a:off x="1045950" y="2053193"/>
            <a:ext cx="8098500" cy="0"/>
          </a:xfrm>
          <a:prstGeom prst="straightConnector1">
            <a:avLst/>
          </a:prstGeom>
          <a:noFill/>
          <a:ln cap="flat" cmpd="sng" w="9525">
            <a:solidFill>
              <a:schemeClr val="lt1"/>
            </a:solidFill>
            <a:prstDash val="solid"/>
            <a:round/>
            <a:headEnd len="sm" w="sm" type="none"/>
            <a:tailEnd len="sm" w="sm" type="none"/>
          </a:ln>
        </p:spPr>
      </p:cxnSp>
      <p:cxnSp>
        <p:nvCxnSpPr>
          <p:cNvPr id="627" name="Google Shape;627;p38"/>
          <p:cNvCxnSpPr/>
          <p:nvPr/>
        </p:nvCxnSpPr>
        <p:spPr>
          <a:xfrm>
            <a:off x="1045950" y="2800742"/>
            <a:ext cx="8098500" cy="0"/>
          </a:xfrm>
          <a:prstGeom prst="straightConnector1">
            <a:avLst/>
          </a:prstGeom>
          <a:noFill/>
          <a:ln cap="flat" cmpd="sng" w="9525">
            <a:solidFill>
              <a:schemeClr val="lt1"/>
            </a:solidFill>
            <a:prstDash val="solid"/>
            <a:round/>
            <a:headEnd len="sm" w="sm" type="none"/>
            <a:tailEnd len="sm" w="sm" type="none"/>
          </a:ln>
        </p:spPr>
      </p:cxnSp>
      <p:cxnSp>
        <p:nvCxnSpPr>
          <p:cNvPr id="628" name="Google Shape;628;p38"/>
          <p:cNvCxnSpPr/>
          <p:nvPr/>
        </p:nvCxnSpPr>
        <p:spPr>
          <a:xfrm>
            <a:off x="1045950" y="3542475"/>
            <a:ext cx="8098500" cy="0"/>
          </a:xfrm>
          <a:prstGeom prst="straightConnector1">
            <a:avLst/>
          </a:prstGeom>
          <a:noFill/>
          <a:ln cap="flat" cmpd="sng" w="9525">
            <a:solidFill>
              <a:schemeClr val="lt1"/>
            </a:solidFill>
            <a:prstDash val="solid"/>
            <a:round/>
            <a:headEnd len="sm" w="sm" type="none"/>
            <a:tailEnd len="sm" w="sm" type="none"/>
          </a:ln>
        </p:spPr>
      </p:cxnSp>
      <p:cxnSp>
        <p:nvCxnSpPr>
          <p:cNvPr id="629" name="Google Shape;629;p38"/>
          <p:cNvCxnSpPr/>
          <p:nvPr/>
        </p:nvCxnSpPr>
        <p:spPr>
          <a:xfrm>
            <a:off x="1045950" y="4297588"/>
            <a:ext cx="8098500" cy="0"/>
          </a:xfrm>
          <a:prstGeom prst="straightConnector1">
            <a:avLst/>
          </a:prstGeom>
          <a:noFill/>
          <a:ln cap="flat" cmpd="sng" w="9525">
            <a:solidFill>
              <a:schemeClr val="lt1"/>
            </a:solidFill>
            <a:prstDash val="solid"/>
            <a:round/>
            <a:headEnd len="sm" w="sm" type="none"/>
            <a:tailEnd len="sm" w="sm" type="none"/>
          </a:ln>
        </p:spPr>
      </p:cxnSp>
      <p:cxnSp>
        <p:nvCxnSpPr>
          <p:cNvPr id="630" name="Google Shape;630;p38"/>
          <p:cNvCxnSpPr/>
          <p:nvPr/>
        </p:nvCxnSpPr>
        <p:spPr>
          <a:xfrm>
            <a:off x="1045950" y="1307575"/>
            <a:ext cx="8098500" cy="0"/>
          </a:xfrm>
          <a:prstGeom prst="straightConnector1">
            <a:avLst/>
          </a:prstGeom>
          <a:noFill/>
          <a:ln cap="flat" cmpd="sng" w="9525">
            <a:solidFill>
              <a:schemeClr val="lt1"/>
            </a:solidFill>
            <a:prstDash val="solid"/>
            <a:round/>
            <a:headEnd len="sm" w="sm" type="none"/>
            <a:tailEnd len="sm" w="sm" type="none"/>
          </a:ln>
        </p:spPr>
      </p:cxnSp>
      <p:sp>
        <p:nvSpPr>
          <p:cNvPr id="631" name="Google Shape;631;p38"/>
          <p:cNvSpPr txBox="1"/>
          <p:nvPr>
            <p:ph idx="1" type="subTitle"/>
          </p:nvPr>
        </p:nvSpPr>
        <p:spPr>
          <a:xfrm>
            <a:off x="1042100" y="666250"/>
            <a:ext cx="7581900" cy="6414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
        <p:nvSpPr>
          <p:cNvPr id="632" name="Google Shape;632;p38"/>
          <p:cNvSpPr txBox="1"/>
          <p:nvPr>
            <p:ph idx="2" type="subTitle"/>
          </p:nvPr>
        </p:nvSpPr>
        <p:spPr>
          <a:xfrm>
            <a:off x="1042100" y="1307575"/>
            <a:ext cx="7581900" cy="7455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
        <p:nvSpPr>
          <p:cNvPr id="633" name="Google Shape;633;p38"/>
          <p:cNvSpPr txBox="1"/>
          <p:nvPr>
            <p:ph idx="3" type="subTitle"/>
          </p:nvPr>
        </p:nvSpPr>
        <p:spPr>
          <a:xfrm>
            <a:off x="1042100" y="2052275"/>
            <a:ext cx="7581900" cy="7485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
        <p:nvSpPr>
          <p:cNvPr id="634" name="Google Shape;634;p38"/>
          <p:cNvSpPr txBox="1"/>
          <p:nvPr>
            <p:ph idx="4" type="subTitle"/>
          </p:nvPr>
        </p:nvSpPr>
        <p:spPr>
          <a:xfrm>
            <a:off x="1042100" y="2801150"/>
            <a:ext cx="7581900" cy="7413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
        <p:nvSpPr>
          <p:cNvPr id="635" name="Google Shape;635;p38"/>
          <p:cNvSpPr txBox="1"/>
          <p:nvPr>
            <p:ph idx="5" type="subTitle"/>
          </p:nvPr>
        </p:nvSpPr>
        <p:spPr>
          <a:xfrm>
            <a:off x="1042100" y="3542450"/>
            <a:ext cx="7581900" cy="7551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
        <p:nvSpPr>
          <p:cNvPr id="636" name="Google Shape;636;p38"/>
          <p:cNvSpPr txBox="1"/>
          <p:nvPr>
            <p:ph idx="6" type="subTitle"/>
          </p:nvPr>
        </p:nvSpPr>
        <p:spPr>
          <a:xfrm>
            <a:off x="1042100" y="4297650"/>
            <a:ext cx="7581900" cy="755100"/>
          </a:xfrm>
          <a:prstGeom prst="rect">
            <a:avLst/>
          </a:prstGeom>
        </p:spPr>
        <p:txBody>
          <a:bodyPr anchorCtr="0" anchor="ctr" bIns="91425" lIns="274300" spcFirstLastPara="1" rIns="91425" wrap="square" tIns="91425">
            <a:normAutofit/>
          </a:bodyPr>
          <a:lstStyle>
            <a:lvl1pPr lvl="0">
              <a:spcBef>
                <a:spcPts val="0"/>
              </a:spcBef>
              <a:spcAft>
                <a:spcPts val="0"/>
              </a:spcAft>
              <a:buSzPts val="2400"/>
              <a:buFont typeface="Gowun Batang"/>
              <a:buNone/>
              <a:defRPr sz="2400">
                <a:latin typeface="Gowun Batang"/>
                <a:ea typeface="Gowun Batang"/>
                <a:cs typeface="Gowun Batang"/>
                <a:sym typeface="Gowun Batang"/>
              </a:defRPr>
            </a:lvl1pPr>
            <a:lvl2pPr lvl="1">
              <a:spcBef>
                <a:spcPts val="800"/>
              </a:spcBef>
              <a:spcAft>
                <a:spcPts val="0"/>
              </a:spcAft>
              <a:buSzPts val="2400"/>
              <a:buFont typeface="Gowun Batang"/>
              <a:buNone/>
              <a:defRPr sz="2400">
                <a:latin typeface="Gowun Batang"/>
                <a:ea typeface="Gowun Batang"/>
                <a:cs typeface="Gowun Batang"/>
                <a:sym typeface="Gowun Batang"/>
              </a:defRPr>
            </a:lvl2pPr>
            <a:lvl3pPr lvl="2">
              <a:spcBef>
                <a:spcPts val="800"/>
              </a:spcBef>
              <a:spcAft>
                <a:spcPts val="0"/>
              </a:spcAft>
              <a:buSzPts val="2400"/>
              <a:buFont typeface="Gowun Batang"/>
              <a:buNone/>
              <a:defRPr sz="2400">
                <a:latin typeface="Gowun Batang"/>
                <a:ea typeface="Gowun Batang"/>
                <a:cs typeface="Gowun Batang"/>
                <a:sym typeface="Gowun Batang"/>
              </a:defRPr>
            </a:lvl3pPr>
            <a:lvl4pPr lvl="3">
              <a:spcBef>
                <a:spcPts val="800"/>
              </a:spcBef>
              <a:spcAft>
                <a:spcPts val="0"/>
              </a:spcAft>
              <a:buSzPts val="2400"/>
              <a:buFont typeface="Gowun Batang"/>
              <a:buNone/>
              <a:defRPr sz="2400">
                <a:latin typeface="Gowun Batang"/>
                <a:ea typeface="Gowun Batang"/>
                <a:cs typeface="Gowun Batang"/>
                <a:sym typeface="Gowun Batang"/>
              </a:defRPr>
            </a:lvl4pPr>
            <a:lvl5pPr lvl="4">
              <a:spcBef>
                <a:spcPts val="800"/>
              </a:spcBef>
              <a:spcAft>
                <a:spcPts val="0"/>
              </a:spcAft>
              <a:buSzPts val="2400"/>
              <a:buFont typeface="Gowun Batang"/>
              <a:buNone/>
              <a:defRPr sz="2400">
                <a:latin typeface="Gowun Batang"/>
                <a:ea typeface="Gowun Batang"/>
                <a:cs typeface="Gowun Batang"/>
                <a:sym typeface="Gowun Batang"/>
              </a:defRPr>
            </a:lvl5pPr>
            <a:lvl6pPr lvl="5">
              <a:spcBef>
                <a:spcPts val="800"/>
              </a:spcBef>
              <a:spcAft>
                <a:spcPts val="0"/>
              </a:spcAft>
              <a:buSzPts val="2400"/>
              <a:buFont typeface="Gowun Batang"/>
              <a:buNone/>
              <a:defRPr sz="2400">
                <a:latin typeface="Gowun Batang"/>
                <a:ea typeface="Gowun Batang"/>
                <a:cs typeface="Gowun Batang"/>
                <a:sym typeface="Gowun Batang"/>
              </a:defRPr>
            </a:lvl6pPr>
            <a:lvl7pPr lvl="6">
              <a:spcBef>
                <a:spcPts val="800"/>
              </a:spcBef>
              <a:spcAft>
                <a:spcPts val="0"/>
              </a:spcAft>
              <a:buSzPts val="2400"/>
              <a:buFont typeface="Gowun Batang"/>
              <a:buNone/>
              <a:defRPr sz="2400">
                <a:latin typeface="Gowun Batang"/>
                <a:ea typeface="Gowun Batang"/>
                <a:cs typeface="Gowun Batang"/>
                <a:sym typeface="Gowun Batang"/>
              </a:defRPr>
            </a:lvl7pPr>
            <a:lvl8pPr lvl="7">
              <a:spcBef>
                <a:spcPts val="800"/>
              </a:spcBef>
              <a:spcAft>
                <a:spcPts val="0"/>
              </a:spcAft>
              <a:buSzPts val="2400"/>
              <a:buFont typeface="Gowun Batang"/>
              <a:buNone/>
              <a:defRPr sz="2400">
                <a:latin typeface="Gowun Batang"/>
                <a:ea typeface="Gowun Batang"/>
                <a:cs typeface="Gowun Batang"/>
                <a:sym typeface="Gowun Batang"/>
              </a:defRPr>
            </a:lvl8pPr>
            <a:lvl9pPr lvl="8">
              <a:spcBef>
                <a:spcPts val="800"/>
              </a:spcBef>
              <a:spcAft>
                <a:spcPts val="800"/>
              </a:spcAft>
              <a:buSzPts val="2400"/>
              <a:buFont typeface="Gowun Batang"/>
              <a:buNone/>
              <a:defRPr sz="2400">
                <a:latin typeface="Gowun Batang"/>
                <a:ea typeface="Gowun Batang"/>
                <a:cs typeface="Gowun Batang"/>
                <a:sym typeface="Gowun Batang"/>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BLANK_1_1_3">
    <p:bg>
      <p:bgPr>
        <a:solidFill>
          <a:schemeClr val="lt2"/>
        </a:solidFill>
      </p:bgPr>
    </p:bg>
    <p:spTree>
      <p:nvGrpSpPr>
        <p:cNvPr id="637" name="Shape 637"/>
        <p:cNvGrpSpPr/>
        <p:nvPr/>
      </p:nvGrpSpPr>
      <p:grpSpPr>
        <a:xfrm>
          <a:off x="0" y="0"/>
          <a:ext cx="0" cy="0"/>
          <a:chOff x="0" y="0"/>
          <a:chExt cx="0" cy="0"/>
        </a:xfrm>
      </p:grpSpPr>
      <p:grpSp>
        <p:nvGrpSpPr>
          <p:cNvPr id="638" name="Google Shape;638;p39"/>
          <p:cNvGrpSpPr/>
          <p:nvPr/>
        </p:nvGrpSpPr>
        <p:grpSpPr>
          <a:xfrm rot="5400000">
            <a:off x="593777" y="548798"/>
            <a:ext cx="369896" cy="333900"/>
            <a:chOff x="96076" y="654376"/>
            <a:chExt cx="369896" cy="333900"/>
          </a:xfrm>
        </p:grpSpPr>
        <p:cxnSp>
          <p:nvCxnSpPr>
            <p:cNvPr id="639" name="Google Shape;639;p3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640" name="Google Shape;640;p3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641" name="Google Shape;641;p3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642" name="Google Shape;642;p39"/>
          <p:cNvSpPr txBox="1"/>
          <p:nvPr>
            <p:ph idx="1" type="body"/>
          </p:nvPr>
        </p:nvSpPr>
        <p:spPr>
          <a:xfrm>
            <a:off x="1042100" y="1307575"/>
            <a:ext cx="3977100" cy="3522300"/>
          </a:xfrm>
          <a:prstGeom prst="rect">
            <a:avLst/>
          </a:prstGeom>
        </p:spPr>
        <p:txBody>
          <a:bodyPr anchorCtr="0" anchor="t" bIns="91425" lIns="274300" spcFirstLastPara="1" rIns="91425" wrap="square" tIns="27430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cxnSp>
        <p:nvCxnSpPr>
          <p:cNvPr id="643" name="Google Shape;643;p39"/>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644" name="Google Shape;644;p39"/>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45" name="Google Shape;645;p39"/>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46" name="Google Shape;646;p39"/>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647" name="Google Shape;647;p39"/>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
        <p:nvSpPr>
          <p:cNvPr id="648" name="Google Shape;648;p39"/>
          <p:cNvSpPr txBox="1"/>
          <p:nvPr>
            <p:ph type="title"/>
          </p:nvPr>
        </p:nvSpPr>
        <p:spPr>
          <a:xfrm flipH="1">
            <a:off x="1040750" y="334850"/>
            <a:ext cx="7581900" cy="88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3200"/>
              <a:buFont typeface="Gowun Batang"/>
              <a:buNone/>
              <a:defRPr/>
            </a:lvl1pPr>
            <a:lvl2pPr lvl="1">
              <a:spcBef>
                <a:spcPts val="0"/>
              </a:spcBef>
              <a:spcAft>
                <a:spcPts val="0"/>
              </a:spcAft>
              <a:buClr>
                <a:schemeClr val="lt1"/>
              </a:buClr>
              <a:buSzPts val="3200"/>
              <a:buFont typeface="Gowun Batang"/>
              <a:buNone/>
              <a:defRPr/>
            </a:lvl2pPr>
            <a:lvl3pPr lvl="2">
              <a:spcBef>
                <a:spcPts val="0"/>
              </a:spcBef>
              <a:spcAft>
                <a:spcPts val="0"/>
              </a:spcAft>
              <a:buClr>
                <a:schemeClr val="lt1"/>
              </a:buClr>
              <a:buSzPts val="3200"/>
              <a:buFont typeface="Gowun Batang"/>
              <a:buNone/>
              <a:defRPr/>
            </a:lvl3pPr>
            <a:lvl4pPr lvl="3">
              <a:spcBef>
                <a:spcPts val="0"/>
              </a:spcBef>
              <a:spcAft>
                <a:spcPts val="0"/>
              </a:spcAft>
              <a:buClr>
                <a:schemeClr val="lt1"/>
              </a:buClr>
              <a:buSzPts val="3200"/>
              <a:buFont typeface="Gowun Batang"/>
              <a:buNone/>
              <a:defRPr/>
            </a:lvl4pPr>
            <a:lvl5pPr lvl="4">
              <a:spcBef>
                <a:spcPts val="0"/>
              </a:spcBef>
              <a:spcAft>
                <a:spcPts val="0"/>
              </a:spcAft>
              <a:buClr>
                <a:schemeClr val="lt1"/>
              </a:buClr>
              <a:buSzPts val="3200"/>
              <a:buFont typeface="Gowun Batang"/>
              <a:buNone/>
              <a:defRPr/>
            </a:lvl5pPr>
            <a:lvl6pPr lvl="5">
              <a:spcBef>
                <a:spcPts val="0"/>
              </a:spcBef>
              <a:spcAft>
                <a:spcPts val="0"/>
              </a:spcAft>
              <a:buClr>
                <a:schemeClr val="lt1"/>
              </a:buClr>
              <a:buSzPts val="3200"/>
              <a:buFont typeface="Gowun Batang"/>
              <a:buNone/>
              <a:defRPr/>
            </a:lvl6pPr>
            <a:lvl7pPr lvl="6">
              <a:spcBef>
                <a:spcPts val="0"/>
              </a:spcBef>
              <a:spcAft>
                <a:spcPts val="0"/>
              </a:spcAft>
              <a:buClr>
                <a:schemeClr val="lt1"/>
              </a:buClr>
              <a:buSzPts val="3200"/>
              <a:buFont typeface="Gowun Batang"/>
              <a:buNone/>
              <a:defRPr/>
            </a:lvl7pPr>
            <a:lvl8pPr lvl="7">
              <a:spcBef>
                <a:spcPts val="0"/>
              </a:spcBef>
              <a:spcAft>
                <a:spcPts val="0"/>
              </a:spcAft>
              <a:buClr>
                <a:schemeClr val="lt1"/>
              </a:buClr>
              <a:buSzPts val="3200"/>
              <a:buFont typeface="Gowun Batang"/>
              <a:buNone/>
              <a:defRPr/>
            </a:lvl8pPr>
            <a:lvl9pPr lvl="8">
              <a:spcBef>
                <a:spcPts val="0"/>
              </a:spcBef>
              <a:spcAft>
                <a:spcPts val="0"/>
              </a:spcAft>
              <a:buClr>
                <a:schemeClr val="lt1"/>
              </a:buClr>
              <a:buSzPts val="3200"/>
              <a:buFont typeface="Gowun Batang"/>
              <a:buNone/>
              <a:defRPr/>
            </a:lvl9pPr>
          </a:lstStyle>
          <a:p/>
        </p:txBody>
      </p:sp>
      <p:cxnSp>
        <p:nvCxnSpPr>
          <p:cNvPr id="649" name="Google Shape;649;p39"/>
          <p:cNvCxnSpPr/>
          <p:nvPr/>
        </p:nvCxnSpPr>
        <p:spPr>
          <a:xfrm>
            <a:off x="1042100" y="1217450"/>
            <a:ext cx="81024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bg>
      <p:bgPr>
        <a:solidFill>
          <a:schemeClr val="lt2"/>
        </a:solidFill>
      </p:bgPr>
    </p:bg>
    <p:spTree>
      <p:nvGrpSpPr>
        <p:cNvPr id="650" name="Shape 650"/>
        <p:cNvGrpSpPr/>
        <p:nvPr/>
      </p:nvGrpSpPr>
      <p:grpSpPr>
        <a:xfrm>
          <a:off x="0" y="0"/>
          <a:ext cx="0" cy="0"/>
          <a:chOff x="0" y="0"/>
          <a:chExt cx="0" cy="0"/>
        </a:xfrm>
      </p:grpSpPr>
      <p:sp>
        <p:nvSpPr>
          <p:cNvPr id="651" name="Google Shape;651;p40"/>
          <p:cNvSpPr txBox="1"/>
          <p:nvPr>
            <p:ph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652" name="Google Shape;652;p40"/>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653" name="Google Shape;653;p40"/>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654" name="Google Shape;654;p4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55" name="Google Shape;655;p4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56" name="Google Shape;656;p40"/>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ALT 1">
  <p:cSld name="BLANK_1_6">
    <p:bg>
      <p:bgPr>
        <a:solidFill>
          <a:schemeClr val="lt2"/>
        </a:solidFill>
      </p:bgPr>
    </p:bg>
    <p:spTree>
      <p:nvGrpSpPr>
        <p:cNvPr id="657" name="Shape 657"/>
        <p:cNvGrpSpPr/>
        <p:nvPr/>
      </p:nvGrpSpPr>
      <p:grpSpPr>
        <a:xfrm>
          <a:off x="0" y="0"/>
          <a:ext cx="0" cy="0"/>
          <a:chOff x="0" y="0"/>
          <a:chExt cx="0" cy="0"/>
        </a:xfrm>
      </p:grpSpPr>
      <p:sp>
        <p:nvSpPr>
          <p:cNvPr id="658" name="Google Shape;658;p41"/>
          <p:cNvSpPr txBox="1"/>
          <p:nvPr>
            <p:ph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659" name="Google Shape;659;p41"/>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660" name="Google Shape;660;p41"/>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661" name="Google Shape;661;p41"/>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62" name="Google Shape;662;p41"/>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663" name="Google Shape;663;p41"/>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664" name="Google Shape;664;p41"/>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665" name="Google Shape;665;p41"/>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666" name="Google Shape;666;p41"/>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LT 3">
  <p:cSld name="BLANK_3">
    <p:bg>
      <p:bgPr>
        <a:solidFill>
          <a:schemeClr val="dk2"/>
        </a:solidFill>
      </p:bgPr>
    </p:bg>
    <p:spTree>
      <p:nvGrpSpPr>
        <p:cNvPr id="667" name="Shape 667"/>
        <p:cNvGrpSpPr/>
        <p:nvPr/>
      </p:nvGrpSpPr>
      <p:grpSpPr>
        <a:xfrm>
          <a:off x="0" y="0"/>
          <a:ext cx="0" cy="0"/>
          <a:chOff x="0" y="0"/>
          <a:chExt cx="0" cy="0"/>
        </a:xfrm>
      </p:grpSpPr>
      <p:grpSp>
        <p:nvGrpSpPr>
          <p:cNvPr id="668" name="Google Shape;668;p42"/>
          <p:cNvGrpSpPr/>
          <p:nvPr/>
        </p:nvGrpSpPr>
        <p:grpSpPr>
          <a:xfrm>
            <a:off x="-800" y="-150"/>
            <a:ext cx="9145250" cy="5144250"/>
            <a:chOff x="-800" y="-150"/>
            <a:chExt cx="9145250" cy="5144250"/>
          </a:xfrm>
        </p:grpSpPr>
        <p:cxnSp>
          <p:nvCxnSpPr>
            <p:cNvPr id="669" name="Google Shape;669;p42"/>
            <p:cNvCxnSpPr/>
            <p:nvPr/>
          </p:nvCxnSpPr>
          <p:spPr>
            <a:xfrm>
              <a:off x="514575" y="-15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670" name="Google Shape;670;p42"/>
            <p:cNvCxnSpPr/>
            <p:nvPr/>
          </p:nvCxnSpPr>
          <p:spPr>
            <a:xfrm rot="10800000">
              <a:off x="-800" y="52112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671" name="Google Shape;671;p42"/>
            <p:cNvCxnSpPr/>
            <p:nvPr/>
          </p:nvCxnSpPr>
          <p:spPr>
            <a:xfrm>
              <a:off x="7228800" y="450"/>
              <a:ext cx="0" cy="521400"/>
            </a:xfrm>
            <a:prstGeom prst="straightConnector1">
              <a:avLst/>
            </a:prstGeom>
            <a:noFill/>
            <a:ln cap="flat" cmpd="sng" w="9525">
              <a:solidFill>
                <a:schemeClr val="accent6"/>
              </a:solidFill>
              <a:prstDash val="solid"/>
              <a:round/>
              <a:headEnd len="sm" w="sm" type="none"/>
              <a:tailEnd len="sm" w="sm" type="none"/>
            </a:ln>
          </p:spPr>
        </p:cxnSp>
        <p:cxnSp>
          <p:nvCxnSpPr>
            <p:cNvPr id="672" name="Google Shape;672;p42"/>
            <p:cNvCxnSpPr/>
            <p:nvPr/>
          </p:nvCxnSpPr>
          <p:spPr>
            <a:xfrm>
              <a:off x="8622600" y="528"/>
              <a:ext cx="0" cy="5143200"/>
            </a:xfrm>
            <a:prstGeom prst="straightConnector1">
              <a:avLst/>
            </a:prstGeom>
            <a:noFill/>
            <a:ln cap="flat" cmpd="sng" w="9525">
              <a:solidFill>
                <a:schemeClr val="accent6"/>
              </a:solidFill>
              <a:prstDash val="solid"/>
              <a:round/>
              <a:headEnd len="sm" w="sm" type="none"/>
              <a:tailEnd len="sm" w="sm" type="none"/>
            </a:ln>
          </p:spPr>
        </p:cxnSp>
        <p:cxnSp>
          <p:nvCxnSpPr>
            <p:cNvPr id="673" name="Google Shape;673;p42"/>
            <p:cNvCxnSpPr/>
            <p:nvPr/>
          </p:nvCxnSpPr>
          <p:spPr>
            <a:xfrm rot="10800000">
              <a:off x="-450" y="36104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674" name="Google Shape;674;p42"/>
            <p:cNvCxnSpPr/>
            <p:nvPr/>
          </p:nvCxnSpPr>
          <p:spPr>
            <a:xfrm rot="10800000">
              <a:off x="-450" y="4619575"/>
              <a:ext cx="9144900" cy="0"/>
            </a:xfrm>
            <a:prstGeom prst="straightConnector1">
              <a:avLst/>
            </a:prstGeom>
            <a:noFill/>
            <a:ln cap="flat" cmpd="sng" w="9525">
              <a:solidFill>
                <a:schemeClr val="accent6"/>
              </a:solidFill>
              <a:prstDash val="solid"/>
              <a:round/>
              <a:headEnd len="sm" w="sm" type="none"/>
              <a:tailEnd len="sm" w="sm" type="none"/>
            </a:ln>
          </p:spPr>
        </p:cxnSp>
        <p:cxnSp>
          <p:nvCxnSpPr>
            <p:cNvPr id="675" name="Google Shape;675;p42"/>
            <p:cNvCxnSpPr/>
            <p:nvPr/>
          </p:nvCxnSpPr>
          <p:spPr>
            <a:xfrm>
              <a:off x="7228850" y="3609300"/>
              <a:ext cx="0" cy="1534800"/>
            </a:xfrm>
            <a:prstGeom prst="straightConnector1">
              <a:avLst/>
            </a:prstGeom>
            <a:noFill/>
            <a:ln cap="flat" cmpd="sng" w="9525">
              <a:solidFill>
                <a:schemeClr val="accent6"/>
              </a:solidFill>
              <a:prstDash val="solid"/>
              <a:round/>
              <a:headEnd len="sm" w="sm" type="none"/>
              <a:tailEnd len="sm" w="sm" type="none"/>
            </a:ln>
          </p:spPr>
        </p:cxnSp>
      </p:grpSp>
      <p:sp>
        <p:nvSpPr>
          <p:cNvPr id="676" name="Google Shape;676;p42"/>
          <p:cNvSpPr txBox="1"/>
          <p:nvPr>
            <p:ph type="title"/>
          </p:nvPr>
        </p:nvSpPr>
        <p:spPr>
          <a:xfrm>
            <a:off x="521800" y="1251350"/>
            <a:ext cx="8100900" cy="1531500"/>
          </a:xfrm>
          <a:prstGeom prst="rect">
            <a:avLst/>
          </a:prstGeom>
        </p:spPr>
        <p:txBody>
          <a:bodyPr anchorCtr="0" anchor="t" bIns="91425" lIns="274300" spcFirstLastPara="1" rIns="182875" wrap="square" tIns="91425">
            <a:normAutofit/>
          </a:bodyPr>
          <a:lstStyle>
            <a:lvl1pPr lvl="0">
              <a:lnSpc>
                <a:spcPct val="80000"/>
              </a:lnSpc>
              <a:spcBef>
                <a:spcPts val="0"/>
              </a:spcBef>
              <a:spcAft>
                <a:spcPts val="0"/>
              </a:spcAft>
              <a:buClr>
                <a:schemeClr val="dk1"/>
              </a:buClr>
              <a:buSzPts val="4400"/>
              <a:buFont typeface="Gowun Batang"/>
              <a:buNone/>
              <a:defRPr sz="4400">
                <a:solidFill>
                  <a:schemeClr val="dk1"/>
                </a:solidFill>
              </a:defRPr>
            </a:lvl1pPr>
            <a:lvl2pPr lvl="1">
              <a:lnSpc>
                <a:spcPct val="80000"/>
              </a:lnSpc>
              <a:spcBef>
                <a:spcPts val="0"/>
              </a:spcBef>
              <a:spcAft>
                <a:spcPts val="0"/>
              </a:spcAft>
              <a:buClr>
                <a:schemeClr val="dk1"/>
              </a:buClr>
              <a:buSzPts val="4400"/>
              <a:buFont typeface="Gowun Batang"/>
              <a:buNone/>
              <a:defRPr sz="4400">
                <a:solidFill>
                  <a:schemeClr val="dk1"/>
                </a:solidFill>
              </a:defRPr>
            </a:lvl2pPr>
            <a:lvl3pPr lvl="2">
              <a:lnSpc>
                <a:spcPct val="80000"/>
              </a:lnSpc>
              <a:spcBef>
                <a:spcPts val="0"/>
              </a:spcBef>
              <a:spcAft>
                <a:spcPts val="0"/>
              </a:spcAft>
              <a:buClr>
                <a:schemeClr val="dk1"/>
              </a:buClr>
              <a:buSzPts val="4400"/>
              <a:buFont typeface="Gowun Batang"/>
              <a:buNone/>
              <a:defRPr sz="4400">
                <a:solidFill>
                  <a:schemeClr val="dk1"/>
                </a:solidFill>
              </a:defRPr>
            </a:lvl3pPr>
            <a:lvl4pPr lvl="3">
              <a:lnSpc>
                <a:spcPct val="80000"/>
              </a:lnSpc>
              <a:spcBef>
                <a:spcPts val="0"/>
              </a:spcBef>
              <a:spcAft>
                <a:spcPts val="0"/>
              </a:spcAft>
              <a:buClr>
                <a:schemeClr val="dk1"/>
              </a:buClr>
              <a:buSzPts val="4400"/>
              <a:buFont typeface="Gowun Batang"/>
              <a:buNone/>
              <a:defRPr sz="4400">
                <a:solidFill>
                  <a:schemeClr val="dk1"/>
                </a:solidFill>
              </a:defRPr>
            </a:lvl4pPr>
            <a:lvl5pPr lvl="4">
              <a:lnSpc>
                <a:spcPct val="80000"/>
              </a:lnSpc>
              <a:spcBef>
                <a:spcPts val="0"/>
              </a:spcBef>
              <a:spcAft>
                <a:spcPts val="0"/>
              </a:spcAft>
              <a:buClr>
                <a:schemeClr val="dk1"/>
              </a:buClr>
              <a:buSzPts val="4400"/>
              <a:buFont typeface="Gowun Batang"/>
              <a:buNone/>
              <a:defRPr sz="4400">
                <a:solidFill>
                  <a:schemeClr val="dk1"/>
                </a:solidFill>
              </a:defRPr>
            </a:lvl5pPr>
            <a:lvl6pPr lvl="5">
              <a:lnSpc>
                <a:spcPct val="80000"/>
              </a:lnSpc>
              <a:spcBef>
                <a:spcPts val="0"/>
              </a:spcBef>
              <a:spcAft>
                <a:spcPts val="0"/>
              </a:spcAft>
              <a:buClr>
                <a:schemeClr val="dk1"/>
              </a:buClr>
              <a:buSzPts val="4400"/>
              <a:buFont typeface="Gowun Batang"/>
              <a:buNone/>
              <a:defRPr sz="4400">
                <a:solidFill>
                  <a:schemeClr val="dk1"/>
                </a:solidFill>
              </a:defRPr>
            </a:lvl6pPr>
            <a:lvl7pPr lvl="6">
              <a:lnSpc>
                <a:spcPct val="80000"/>
              </a:lnSpc>
              <a:spcBef>
                <a:spcPts val="0"/>
              </a:spcBef>
              <a:spcAft>
                <a:spcPts val="0"/>
              </a:spcAft>
              <a:buClr>
                <a:schemeClr val="dk1"/>
              </a:buClr>
              <a:buSzPts val="4400"/>
              <a:buFont typeface="Gowun Batang"/>
              <a:buNone/>
              <a:defRPr sz="4400">
                <a:solidFill>
                  <a:schemeClr val="dk1"/>
                </a:solidFill>
              </a:defRPr>
            </a:lvl7pPr>
            <a:lvl8pPr lvl="7">
              <a:lnSpc>
                <a:spcPct val="80000"/>
              </a:lnSpc>
              <a:spcBef>
                <a:spcPts val="0"/>
              </a:spcBef>
              <a:spcAft>
                <a:spcPts val="0"/>
              </a:spcAft>
              <a:buClr>
                <a:schemeClr val="dk1"/>
              </a:buClr>
              <a:buSzPts val="4400"/>
              <a:buFont typeface="Gowun Batang"/>
              <a:buNone/>
              <a:defRPr sz="4400">
                <a:solidFill>
                  <a:schemeClr val="dk1"/>
                </a:solidFill>
              </a:defRPr>
            </a:lvl8pPr>
            <a:lvl9pPr lvl="8">
              <a:lnSpc>
                <a:spcPct val="80000"/>
              </a:lnSpc>
              <a:spcBef>
                <a:spcPts val="0"/>
              </a:spcBef>
              <a:spcAft>
                <a:spcPts val="0"/>
              </a:spcAft>
              <a:buClr>
                <a:schemeClr val="dk1"/>
              </a:buClr>
              <a:buSzPts val="4400"/>
              <a:buFont typeface="Gowun Batang"/>
              <a:buNone/>
              <a:defRPr sz="4400">
                <a:solidFill>
                  <a:schemeClr val="dk1"/>
                </a:solidFill>
              </a:defRPr>
            </a:lvl9pPr>
          </a:lstStyle>
          <a:p/>
        </p:txBody>
      </p:sp>
      <p:sp>
        <p:nvSpPr>
          <p:cNvPr id="677" name="Google Shape;677;p42"/>
          <p:cNvSpPr txBox="1"/>
          <p:nvPr>
            <p:ph idx="1" type="subTitle"/>
          </p:nvPr>
        </p:nvSpPr>
        <p:spPr>
          <a:xfrm>
            <a:off x="521800" y="2782875"/>
            <a:ext cx="8100900" cy="338700"/>
          </a:xfrm>
          <a:prstGeom prst="rect">
            <a:avLst/>
          </a:prstGeom>
        </p:spPr>
        <p:txBody>
          <a:bodyPr anchorCtr="0" anchor="t" bIns="91425" lIns="274300" spcFirstLastPara="1" rIns="182875" wrap="square" tIns="91425">
            <a:normAutofit/>
          </a:bodyPr>
          <a:lstStyle>
            <a:lvl1pPr lvl="0">
              <a:spcBef>
                <a:spcPts val="0"/>
              </a:spcBef>
              <a:spcAft>
                <a:spcPts val="0"/>
              </a:spcAft>
              <a:buClr>
                <a:schemeClr val="accent3"/>
              </a:buClr>
              <a:buSzPts val="1000"/>
              <a:buFont typeface="Inter"/>
              <a:buNone/>
              <a:defRPr sz="1000">
                <a:solidFill>
                  <a:schemeClr val="accent3"/>
                </a:solidFill>
              </a:defRPr>
            </a:lvl1pPr>
            <a:lvl2pPr lvl="1">
              <a:spcBef>
                <a:spcPts val="0"/>
              </a:spcBef>
              <a:spcAft>
                <a:spcPts val="0"/>
              </a:spcAft>
              <a:buClr>
                <a:schemeClr val="accent3"/>
              </a:buClr>
              <a:buSzPts val="1000"/>
              <a:buFont typeface="Inter"/>
              <a:buNone/>
              <a:defRPr sz="1000">
                <a:solidFill>
                  <a:schemeClr val="accent3"/>
                </a:solidFill>
              </a:defRPr>
            </a:lvl2pPr>
            <a:lvl3pPr lvl="2">
              <a:spcBef>
                <a:spcPts val="0"/>
              </a:spcBef>
              <a:spcAft>
                <a:spcPts val="0"/>
              </a:spcAft>
              <a:buClr>
                <a:schemeClr val="accent3"/>
              </a:buClr>
              <a:buSzPts val="1000"/>
              <a:buFont typeface="Inter"/>
              <a:buNone/>
              <a:defRPr sz="1000">
                <a:solidFill>
                  <a:schemeClr val="accent3"/>
                </a:solidFill>
              </a:defRPr>
            </a:lvl3pPr>
            <a:lvl4pPr lvl="3">
              <a:spcBef>
                <a:spcPts val="0"/>
              </a:spcBef>
              <a:spcAft>
                <a:spcPts val="0"/>
              </a:spcAft>
              <a:buClr>
                <a:schemeClr val="accent3"/>
              </a:buClr>
              <a:buSzPts val="1000"/>
              <a:buFont typeface="Inter"/>
              <a:buNone/>
              <a:defRPr sz="1000">
                <a:solidFill>
                  <a:schemeClr val="accent3"/>
                </a:solidFill>
              </a:defRPr>
            </a:lvl4pPr>
            <a:lvl5pPr lvl="4">
              <a:spcBef>
                <a:spcPts val="0"/>
              </a:spcBef>
              <a:spcAft>
                <a:spcPts val="0"/>
              </a:spcAft>
              <a:buClr>
                <a:schemeClr val="accent3"/>
              </a:buClr>
              <a:buSzPts val="1000"/>
              <a:buFont typeface="Inter"/>
              <a:buNone/>
              <a:defRPr sz="1000">
                <a:solidFill>
                  <a:schemeClr val="accent3"/>
                </a:solidFill>
              </a:defRPr>
            </a:lvl5pPr>
            <a:lvl6pPr lvl="5">
              <a:spcBef>
                <a:spcPts val="0"/>
              </a:spcBef>
              <a:spcAft>
                <a:spcPts val="0"/>
              </a:spcAft>
              <a:buClr>
                <a:schemeClr val="accent3"/>
              </a:buClr>
              <a:buSzPts val="1000"/>
              <a:buFont typeface="Inter"/>
              <a:buNone/>
              <a:defRPr sz="1000">
                <a:solidFill>
                  <a:schemeClr val="accent3"/>
                </a:solidFill>
              </a:defRPr>
            </a:lvl6pPr>
            <a:lvl7pPr lvl="6">
              <a:spcBef>
                <a:spcPts val="0"/>
              </a:spcBef>
              <a:spcAft>
                <a:spcPts val="0"/>
              </a:spcAft>
              <a:buClr>
                <a:schemeClr val="accent3"/>
              </a:buClr>
              <a:buSzPts val="1000"/>
              <a:buFont typeface="Inter"/>
              <a:buNone/>
              <a:defRPr sz="1000">
                <a:solidFill>
                  <a:schemeClr val="accent3"/>
                </a:solidFill>
              </a:defRPr>
            </a:lvl7pPr>
            <a:lvl8pPr lvl="7">
              <a:spcBef>
                <a:spcPts val="0"/>
              </a:spcBef>
              <a:spcAft>
                <a:spcPts val="0"/>
              </a:spcAft>
              <a:buClr>
                <a:schemeClr val="accent3"/>
              </a:buClr>
              <a:buSzPts val="1000"/>
              <a:buFont typeface="Inter"/>
              <a:buNone/>
              <a:defRPr sz="1000">
                <a:solidFill>
                  <a:schemeClr val="accent3"/>
                </a:solidFill>
              </a:defRPr>
            </a:lvl8pPr>
            <a:lvl9pPr lvl="8">
              <a:spcBef>
                <a:spcPts val="0"/>
              </a:spcBef>
              <a:spcAft>
                <a:spcPts val="0"/>
              </a:spcAft>
              <a:buClr>
                <a:schemeClr val="accent3"/>
              </a:buClr>
              <a:buSzPts val="1000"/>
              <a:buFont typeface="Inter"/>
              <a:buNone/>
              <a:defRPr sz="1000">
                <a:solidFill>
                  <a:schemeClr val="accent3"/>
                </a:solidFill>
              </a:defRPr>
            </a:lvl9pPr>
          </a:lstStyle>
          <a:p/>
        </p:txBody>
      </p:sp>
      <p:sp>
        <p:nvSpPr>
          <p:cNvPr id="678" name="Google Shape;678;p42"/>
          <p:cNvSpPr txBox="1"/>
          <p:nvPr>
            <p:ph idx="2" type="subTitle"/>
          </p:nvPr>
        </p:nvSpPr>
        <p:spPr>
          <a:xfrm>
            <a:off x="518400" y="3609525"/>
            <a:ext cx="6710400" cy="1010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a:buNone/>
              <a:defRPr sz="1000">
                <a:solidFill>
                  <a:schemeClr val="dk1"/>
                </a:solidFill>
              </a:defRPr>
            </a:lvl1pPr>
            <a:lvl2pPr lvl="1">
              <a:spcBef>
                <a:spcPts val="0"/>
              </a:spcBef>
              <a:spcAft>
                <a:spcPts val="0"/>
              </a:spcAft>
              <a:buClr>
                <a:schemeClr val="dk1"/>
              </a:buClr>
              <a:buSzPts val="1000"/>
              <a:buFont typeface="Inter"/>
              <a:buNone/>
              <a:defRPr sz="1000">
                <a:solidFill>
                  <a:schemeClr val="dk1"/>
                </a:solidFill>
              </a:defRPr>
            </a:lvl2pPr>
            <a:lvl3pPr lvl="2">
              <a:spcBef>
                <a:spcPts val="0"/>
              </a:spcBef>
              <a:spcAft>
                <a:spcPts val="0"/>
              </a:spcAft>
              <a:buClr>
                <a:schemeClr val="dk1"/>
              </a:buClr>
              <a:buSzPts val="1000"/>
              <a:buFont typeface="Inter"/>
              <a:buNone/>
              <a:defRPr sz="1000">
                <a:solidFill>
                  <a:schemeClr val="dk1"/>
                </a:solidFill>
              </a:defRPr>
            </a:lvl3pPr>
            <a:lvl4pPr lvl="3">
              <a:spcBef>
                <a:spcPts val="0"/>
              </a:spcBef>
              <a:spcAft>
                <a:spcPts val="0"/>
              </a:spcAft>
              <a:buClr>
                <a:schemeClr val="dk1"/>
              </a:buClr>
              <a:buSzPts val="1000"/>
              <a:buFont typeface="Inter"/>
              <a:buNone/>
              <a:defRPr sz="1000">
                <a:solidFill>
                  <a:schemeClr val="dk1"/>
                </a:solidFill>
              </a:defRPr>
            </a:lvl4pPr>
            <a:lvl5pPr lvl="4">
              <a:spcBef>
                <a:spcPts val="0"/>
              </a:spcBef>
              <a:spcAft>
                <a:spcPts val="0"/>
              </a:spcAft>
              <a:buClr>
                <a:schemeClr val="dk1"/>
              </a:buClr>
              <a:buSzPts val="1000"/>
              <a:buFont typeface="Inter"/>
              <a:buNone/>
              <a:defRPr sz="1000">
                <a:solidFill>
                  <a:schemeClr val="dk1"/>
                </a:solidFill>
              </a:defRPr>
            </a:lvl5pPr>
            <a:lvl6pPr lvl="5">
              <a:spcBef>
                <a:spcPts val="0"/>
              </a:spcBef>
              <a:spcAft>
                <a:spcPts val="0"/>
              </a:spcAft>
              <a:buClr>
                <a:schemeClr val="dk1"/>
              </a:buClr>
              <a:buSzPts val="1000"/>
              <a:buFont typeface="Inter"/>
              <a:buNone/>
              <a:defRPr sz="1000">
                <a:solidFill>
                  <a:schemeClr val="dk1"/>
                </a:solidFill>
              </a:defRPr>
            </a:lvl6pPr>
            <a:lvl7pPr lvl="6">
              <a:spcBef>
                <a:spcPts val="0"/>
              </a:spcBef>
              <a:spcAft>
                <a:spcPts val="0"/>
              </a:spcAft>
              <a:buClr>
                <a:schemeClr val="dk1"/>
              </a:buClr>
              <a:buSzPts val="1000"/>
              <a:buFont typeface="Inter"/>
              <a:buNone/>
              <a:defRPr sz="1000">
                <a:solidFill>
                  <a:schemeClr val="dk1"/>
                </a:solidFill>
              </a:defRPr>
            </a:lvl7pPr>
            <a:lvl8pPr lvl="7">
              <a:spcBef>
                <a:spcPts val="0"/>
              </a:spcBef>
              <a:spcAft>
                <a:spcPts val="0"/>
              </a:spcAft>
              <a:buClr>
                <a:schemeClr val="dk1"/>
              </a:buClr>
              <a:buSzPts val="1000"/>
              <a:buFont typeface="Inter"/>
              <a:buNone/>
              <a:defRPr sz="1000">
                <a:solidFill>
                  <a:schemeClr val="dk1"/>
                </a:solidFill>
              </a:defRPr>
            </a:lvl8pPr>
            <a:lvl9pPr lvl="8">
              <a:spcBef>
                <a:spcPts val="0"/>
              </a:spcBef>
              <a:spcAft>
                <a:spcPts val="0"/>
              </a:spcAft>
              <a:buClr>
                <a:schemeClr val="dk1"/>
              </a:buClr>
              <a:buSzPts val="1000"/>
              <a:buFont typeface="Inter"/>
              <a:buNone/>
              <a:defRPr sz="1000">
                <a:solidFill>
                  <a:schemeClr val="dk1"/>
                </a:solidFill>
              </a:defRPr>
            </a:lvl9pPr>
          </a:lstStyle>
          <a:p/>
        </p:txBody>
      </p:sp>
      <p:sp>
        <p:nvSpPr>
          <p:cNvPr id="679" name="Google Shape;679;p42"/>
          <p:cNvSpPr txBox="1"/>
          <p:nvPr>
            <p:ph idx="3" type="subTitle"/>
          </p:nvPr>
        </p:nvSpPr>
        <p:spPr>
          <a:xfrm>
            <a:off x="3171350" y="11075"/>
            <a:ext cx="4057500" cy="5082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
        <p:nvSpPr>
          <p:cNvPr id="680" name="Google Shape;680;p42"/>
          <p:cNvSpPr txBox="1"/>
          <p:nvPr>
            <p:ph idx="4" type="subTitle"/>
          </p:nvPr>
        </p:nvSpPr>
        <p:spPr>
          <a:xfrm>
            <a:off x="7228800" y="11075"/>
            <a:ext cx="1393800" cy="5082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a:buNone/>
              <a:defRPr sz="1000">
                <a:solidFill>
                  <a:schemeClr val="dk1"/>
                </a:solidFill>
              </a:defRPr>
            </a:lvl1pPr>
            <a:lvl2pPr lvl="1" algn="r">
              <a:spcBef>
                <a:spcPts val="0"/>
              </a:spcBef>
              <a:spcAft>
                <a:spcPts val="0"/>
              </a:spcAft>
              <a:buClr>
                <a:schemeClr val="dk1"/>
              </a:buClr>
              <a:buSzPts val="1000"/>
              <a:buFont typeface="Inter"/>
              <a:buNone/>
              <a:defRPr sz="1000">
                <a:solidFill>
                  <a:schemeClr val="dk1"/>
                </a:solidFill>
              </a:defRPr>
            </a:lvl2pPr>
            <a:lvl3pPr lvl="2" algn="r">
              <a:spcBef>
                <a:spcPts val="0"/>
              </a:spcBef>
              <a:spcAft>
                <a:spcPts val="0"/>
              </a:spcAft>
              <a:buClr>
                <a:schemeClr val="dk1"/>
              </a:buClr>
              <a:buSzPts val="1000"/>
              <a:buFont typeface="Inter"/>
              <a:buNone/>
              <a:defRPr sz="1000">
                <a:solidFill>
                  <a:schemeClr val="dk1"/>
                </a:solidFill>
              </a:defRPr>
            </a:lvl3pPr>
            <a:lvl4pPr lvl="3" algn="r">
              <a:spcBef>
                <a:spcPts val="0"/>
              </a:spcBef>
              <a:spcAft>
                <a:spcPts val="0"/>
              </a:spcAft>
              <a:buClr>
                <a:schemeClr val="dk1"/>
              </a:buClr>
              <a:buSzPts val="1000"/>
              <a:buFont typeface="Inter"/>
              <a:buNone/>
              <a:defRPr sz="1000">
                <a:solidFill>
                  <a:schemeClr val="dk1"/>
                </a:solidFill>
              </a:defRPr>
            </a:lvl4pPr>
            <a:lvl5pPr lvl="4" algn="r">
              <a:spcBef>
                <a:spcPts val="0"/>
              </a:spcBef>
              <a:spcAft>
                <a:spcPts val="0"/>
              </a:spcAft>
              <a:buClr>
                <a:schemeClr val="dk1"/>
              </a:buClr>
              <a:buSzPts val="1000"/>
              <a:buFont typeface="Inter"/>
              <a:buNone/>
              <a:defRPr sz="1000">
                <a:solidFill>
                  <a:schemeClr val="dk1"/>
                </a:solidFill>
              </a:defRPr>
            </a:lvl5pPr>
            <a:lvl6pPr lvl="5" algn="r">
              <a:spcBef>
                <a:spcPts val="0"/>
              </a:spcBef>
              <a:spcAft>
                <a:spcPts val="0"/>
              </a:spcAft>
              <a:buClr>
                <a:schemeClr val="dk1"/>
              </a:buClr>
              <a:buSzPts val="1000"/>
              <a:buFont typeface="Inter"/>
              <a:buNone/>
              <a:defRPr sz="1000">
                <a:solidFill>
                  <a:schemeClr val="dk1"/>
                </a:solidFill>
              </a:defRPr>
            </a:lvl6pPr>
            <a:lvl7pPr lvl="6" algn="r">
              <a:spcBef>
                <a:spcPts val="0"/>
              </a:spcBef>
              <a:spcAft>
                <a:spcPts val="0"/>
              </a:spcAft>
              <a:buClr>
                <a:schemeClr val="dk1"/>
              </a:buClr>
              <a:buSzPts val="1000"/>
              <a:buFont typeface="Inter"/>
              <a:buNone/>
              <a:defRPr sz="1000">
                <a:solidFill>
                  <a:schemeClr val="dk1"/>
                </a:solidFill>
              </a:defRPr>
            </a:lvl7pPr>
            <a:lvl8pPr lvl="7" algn="r">
              <a:spcBef>
                <a:spcPts val="0"/>
              </a:spcBef>
              <a:spcAft>
                <a:spcPts val="0"/>
              </a:spcAft>
              <a:buClr>
                <a:schemeClr val="dk1"/>
              </a:buClr>
              <a:buSzPts val="1000"/>
              <a:buFont typeface="Inter"/>
              <a:buNone/>
              <a:defRPr sz="1000">
                <a:solidFill>
                  <a:schemeClr val="dk1"/>
                </a:solidFill>
              </a:defRPr>
            </a:lvl8pPr>
            <a:lvl9pPr lvl="8" algn="r">
              <a:spcBef>
                <a:spcPts val="0"/>
              </a:spcBef>
              <a:spcAft>
                <a:spcPts val="0"/>
              </a:spcAft>
              <a:buClr>
                <a:schemeClr val="dk1"/>
              </a:buClr>
              <a:buSzPts val="1000"/>
              <a:buFont typeface="Inter"/>
              <a:buNone/>
              <a:defRPr sz="1000">
                <a:solidFill>
                  <a:schemeClr val="dk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LT 6">
  <p:cSld name="BLANK_2">
    <p:bg>
      <p:bgPr>
        <a:solidFill>
          <a:schemeClr val="dk2"/>
        </a:solidFill>
      </p:bgPr>
    </p:bg>
    <p:spTree>
      <p:nvGrpSpPr>
        <p:cNvPr id="681" name="Shape 681"/>
        <p:cNvGrpSpPr/>
        <p:nvPr/>
      </p:nvGrpSpPr>
      <p:grpSpPr>
        <a:xfrm>
          <a:off x="0" y="0"/>
          <a:ext cx="0" cy="0"/>
          <a:chOff x="0" y="0"/>
          <a:chExt cx="0" cy="0"/>
        </a:xfrm>
      </p:grpSpPr>
      <p:cxnSp>
        <p:nvCxnSpPr>
          <p:cNvPr id="682" name="Google Shape;682;p43"/>
          <p:cNvCxnSpPr/>
          <p:nvPr/>
        </p:nvCxnSpPr>
        <p:spPr>
          <a:xfrm>
            <a:off x="514575"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683" name="Google Shape;683;p43"/>
          <p:cNvCxnSpPr/>
          <p:nvPr/>
        </p:nvCxnSpPr>
        <p:spPr>
          <a:xfrm>
            <a:off x="8622600"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684" name="Google Shape;684;p43"/>
          <p:cNvCxnSpPr/>
          <p:nvPr/>
        </p:nvCxnSpPr>
        <p:spPr>
          <a:xfrm>
            <a:off x="-675" y="5211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685" name="Google Shape;685;p43"/>
          <p:cNvCxnSpPr/>
          <p:nvPr/>
        </p:nvCxnSpPr>
        <p:spPr>
          <a:xfrm>
            <a:off x="-675" y="46194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686" name="Google Shape;686;p43"/>
          <p:cNvCxnSpPr/>
          <p:nvPr/>
        </p:nvCxnSpPr>
        <p:spPr>
          <a:xfrm>
            <a:off x="-675" y="3464200"/>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687" name="Google Shape;687;p43"/>
          <p:cNvCxnSpPr/>
          <p:nvPr/>
        </p:nvCxnSpPr>
        <p:spPr>
          <a:xfrm>
            <a:off x="516375" y="4043175"/>
            <a:ext cx="8111100" cy="0"/>
          </a:xfrm>
          <a:prstGeom prst="straightConnector1">
            <a:avLst/>
          </a:prstGeom>
          <a:noFill/>
          <a:ln cap="flat" cmpd="sng" w="9525">
            <a:solidFill>
              <a:schemeClr val="accent6"/>
            </a:solidFill>
            <a:prstDash val="solid"/>
            <a:round/>
            <a:headEnd len="sm" w="sm" type="none"/>
            <a:tailEnd len="sm" w="sm" type="none"/>
          </a:ln>
        </p:spPr>
      </p:cxnSp>
      <p:cxnSp>
        <p:nvCxnSpPr>
          <p:cNvPr id="688" name="Google Shape;688;p43"/>
          <p:cNvCxnSpPr/>
          <p:nvPr/>
        </p:nvCxnSpPr>
        <p:spPr>
          <a:xfrm>
            <a:off x="4572000" y="3464200"/>
            <a:ext cx="0" cy="576300"/>
          </a:xfrm>
          <a:prstGeom prst="straightConnector1">
            <a:avLst/>
          </a:prstGeom>
          <a:noFill/>
          <a:ln cap="flat" cmpd="sng" w="9525">
            <a:solidFill>
              <a:schemeClr val="accent6"/>
            </a:solidFill>
            <a:prstDash val="solid"/>
            <a:round/>
            <a:headEnd len="sm" w="sm" type="none"/>
            <a:tailEnd len="sm" w="sm" type="none"/>
          </a:ln>
        </p:spPr>
      </p:cxnSp>
      <p:sp>
        <p:nvSpPr>
          <p:cNvPr id="689" name="Google Shape;689;p43"/>
          <p:cNvSpPr txBox="1"/>
          <p:nvPr>
            <p:ph type="title"/>
          </p:nvPr>
        </p:nvSpPr>
        <p:spPr>
          <a:xfrm>
            <a:off x="511600" y="913900"/>
            <a:ext cx="8111100" cy="1602000"/>
          </a:xfrm>
          <a:prstGeom prst="rect">
            <a:avLst/>
          </a:prstGeom>
        </p:spPr>
        <p:txBody>
          <a:bodyPr anchorCtr="0" anchor="ctr" bIns="91425" lIns="91425" spcFirstLastPara="1" rIns="91425" wrap="square" tIns="91425">
            <a:normAutofit/>
          </a:bodyPr>
          <a:lstStyle>
            <a:lvl1pPr lvl="0" algn="ctr">
              <a:lnSpc>
                <a:spcPct val="80000"/>
              </a:lnSpc>
              <a:spcBef>
                <a:spcPts val="0"/>
              </a:spcBef>
              <a:spcAft>
                <a:spcPts val="0"/>
              </a:spcAft>
              <a:buClr>
                <a:schemeClr val="dk1"/>
              </a:buClr>
              <a:buSzPts val="4400"/>
              <a:buFont typeface="Gowun Batang"/>
              <a:buNone/>
              <a:defRPr sz="4400">
                <a:solidFill>
                  <a:schemeClr val="dk1"/>
                </a:solidFill>
              </a:defRPr>
            </a:lvl1pPr>
            <a:lvl2pPr lvl="1" algn="ctr">
              <a:lnSpc>
                <a:spcPct val="80000"/>
              </a:lnSpc>
              <a:spcBef>
                <a:spcPts val="0"/>
              </a:spcBef>
              <a:spcAft>
                <a:spcPts val="0"/>
              </a:spcAft>
              <a:buClr>
                <a:schemeClr val="dk1"/>
              </a:buClr>
              <a:buSzPts val="5500"/>
              <a:buFont typeface="Gowun Batang"/>
              <a:buNone/>
              <a:defRPr sz="5500">
                <a:solidFill>
                  <a:schemeClr val="dk1"/>
                </a:solidFill>
              </a:defRPr>
            </a:lvl2pPr>
            <a:lvl3pPr lvl="2" algn="ctr">
              <a:lnSpc>
                <a:spcPct val="80000"/>
              </a:lnSpc>
              <a:spcBef>
                <a:spcPts val="0"/>
              </a:spcBef>
              <a:spcAft>
                <a:spcPts val="0"/>
              </a:spcAft>
              <a:buClr>
                <a:schemeClr val="dk1"/>
              </a:buClr>
              <a:buSzPts val="5500"/>
              <a:buFont typeface="Gowun Batang"/>
              <a:buNone/>
              <a:defRPr sz="5500">
                <a:solidFill>
                  <a:schemeClr val="dk1"/>
                </a:solidFill>
              </a:defRPr>
            </a:lvl3pPr>
            <a:lvl4pPr lvl="3" algn="ctr">
              <a:lnSpc>
                <a:spcPct val="80000"/>
              </a:lnSpc>
              <a:spcBef>
                <a:spcPts val="0"/>
              </a:spcBef>
              <a:spcAft>
                <a:spcPts val="0"/>
              </a:spcAft>
              <a:buClr>
                <a:schemeClr val="dk1"/>
              </a:buClr>
              <a:buSzPts val="5500"/>
              <a:buFont typeface="Gowun Batang"/>
              <a:buNone/>
              <a:defRPr sz="5500">
                <a:solidFill>
                  <a:schemeClr val="dk1"/>
                </a:solidFill>
              </a:defRPr>
            </a:lvl4pPr>
            <a:lvl5pPr lvl="4" algn="ctr">
              <a:lnSpc>
                <a:spcPct val="80000"/>
              </a:lnSpc>
              <a:spcBef>
                <a:spcPts val="0"/>
              </a:spcBef>
              <a:spcAft>
                <a:spcPts val="0"/>
              </a:spcAft>
              <a:buClr>
                <a:schemeClr val="dk1"/>
              </a:buClr>
              <a:buSzPts val="5500"/>
              <a:buFont typeface="Gowun Batang"/>
              <a:buNone/>
              <a:defRPr sz="5500">
                <a:solidFill>
                  <a:schemeClr val="dk1"/>
                </a:solidFill>
              </a:defRPr>
            </a:lvl5pPr>
            <a:lvl6pPr lvl="5" algn="ctr">
              <a:lnSpc>
                <a:spcPct val="80000"/>
              </a:lnSpc>
              <a:spcBef>
                <a:spcPts val="0"/>
              </a:spcBef>
              <a:spcAft>
                <a:spcPts val="0"/>
              </a:spcAft>
              <a:buClr>
                <a:schemeClr val="dk1"/>
              </a:buClr>
              <a:buSzPts val="5500"/>
              <a:buFont typeface="Gowun Batang"/>
              <a:buNone/>
              <a:defRPr sz="5500">
                <a:solidFill>
                  <a:schemeClr val="dk1"/>
                </a:solidFill>
              </a:defRPr>
            </a:lvl6pPr>
            <a:lvl7pPr lvl="6" algn="ctr">
              <a:lnSpc>
                <a:spcPct val="80000"/>
              </a:lnSpc>
              <a:spcBef>
                <a:spcPts val="0"/>
              </a:spcBef>
              <a:spcAft>
                <a:spcPts val="0"/>
              </a:spcAft>
              <a:buClr>
                <a:schemeClr val="dk1"/>
              </a:buClr>
              <a:buSzPts val="5500"/>
              <a:buFont typeface="Gowun Batang"/>
              <a:buNone/>
              <a:defRPr sz="5500">
                <a:solidFill>
                  <a:schemeClr val="dk1"/>
                </a:solidFill>
              </a:defRPr>
            </a:lvl7pPr>
            <a:lvl8pPr lvl="7" algn="ctr">
              <a:lnSpc>
                <a:spcPct val="80000"/>
              </a:lnSpc>
              <a:spcBef>
                <a:spcPts val="0"/>
              </a:spcBef>
              <a:spcAft>
                <a:spcPts val="0"/>
              </a:spcAft>
              <a:buClr>
                <a:schemeClr val="dk1"/>
              </a:buClr>
              <a:buSzPts val="5500"/>
              <a:buFont typeface="Gowun Batang"/>
              <a:buNone/>
              <a:defRPr sz="5500">
                <a:solidFill>
                  <a:schemeClr val="dk1"/>
                </a:solidFill>
              </a:defRPr>
            </a:lvl8pPr>
            <a:lvl9pPr lvl="8" algn="ctr">
              <a:lnSpc>
                <a:spcPct val="80000"/>
              </a:lnSpc>
              <a:spcBef>
                <a:spcPts val="0"/>
              </a:spcBef>
              <a:spcAft>
                <a:spcPts val="0"/>
              </a:spcAft>
              <a:buClr>
                <a:schemeClr val="dk1"/>
              </a:buClr>
              <a:buSzPts val="5500"/>
              <a:buFont typeface="Gowun Batang"/>
              <a:buNone/>
              <a:defRPr sz="5500">
                <a:solidFill>
                  <a:schemeClr val="dk1"/>
                </a:solidFill>
              </a:defRPr>
            </a:lvl9pPr>
          </a:lstStyle>
          <a:p/>
        </p:txBody>
      </p:sp>
      <p:sp>
        <p:nvSpPr>
          <p:cNvPr id="690" name="Google Shape;690;p43"/>
          <p:cNvSpPr txBox="1"/>
          <p:nvPr>
            <p:ph idx="1" type="subTitle"/>
          </p:nvPr>
        </p:nvSpPr>
        <p:spPr>
          <a:xfrm>
            <a:off x="511500" y="2515913"/>
            <a:ext cx="8111100" cy="3693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accent3"/>
              </a:buClr>
              <a:buSzPts val="1200"/>
              <a:buFont typeface="Inter"/>
              <a:buNone/>
              <a:defRPr>
                <a:solidFill>
                  <a:schemeClr val="accent3"/>
                </a:solidFill>
              </a:defRPr>
            </a:lvl1pPr>
            <a:lvl2pPr lvl="1" algn="ctr">
              <a:spcBef>
                <a:spcPts val="0"/>
              </a:spcBef>
              <a:spcAft>
                <a:spcPts val="0"/>
              </a:spcAft>
              <a:buClr>
                <a:schemeClr val="accent3"/>
              </a:buClr>
              <a:buSzPts val="1200"/>
              <a:buFont typeface="Inter"/>
              <a:buNone/>
              <a:defRPr>
                <a:solidFill>
                  <a:schemeClr val="accent3"/>
                </a:solidFill>
              </a:defRPr>
            </a:lvl2pPr>
            <a:lvl3pPr lvl="2" algn="ctr">
              <a:spcBef>
                <a:spcPts val="0"/>
              </a:spcBef>
              <a:spcAft>
                <a:spcPts val="0"/>
              </a:spcAft>
              <a:buClr>
                <a:schemeClr val="accent3"/>
              </a:buClr>
              <a:buSzPts val="1200"/>
              <a:buFont typeface="Inter"/>
              <a:buNone/>
              <a:defRPr>
                <a:solidFill>
                  <a:schemeClr val="accent3"/>
                </a:solidFill>
              </a:defRPr>
            </a:lvl3pPr>
            <a:lvl4pPr lvl="3" algn="ctr">
              <a:spcBef>
                <a:spcPts val="0"/>
              </a:spcBef>
              <a:spcAft>
                <a:spcPts val="0"/>
              </a:spcAft>
              <a:buClr>
                <a:schemeClr val="accent3"/>
              </a:buClr>
              <a:buSzPts val="1200"/>
              <a:buFont typeface="Inter"/>
              <a:buNone/>
              <a:defRPr>
                <a:solidFill>
                  <a:schemeClr val="accent3"/>
                </a:solidFill>
              </a:defRPr>
            </a:lvl4pPr>
            <a:lvl5pPr lvl="4" algn="ctr">
              <a:spcBef>
                <a:spcPts val="0"/>
              </a:spcBef>
              <a:spcAft>
                <a:spcPts val="0"/>
              </a:spcAft>
              <a:buClr>
                <a:schemeClr val="accent3"/>
              </a:buClr>
              <a:buSzPts val="1200"/>
              <a:buFont typeface="Inter"/>
              <a:buNone/>
              <a:defRPr>
                <a:solidFill>
                  <a:schemeClr val="accent3"/>
                </a:solidFill>
              </a:defRPr>
            </a:lvl5pPr>
            <a:lvl6pPr lvl="5" algn="ctr">
              <a:spcBef>
                <a:spcPts val="0"/>
              </a:spcBef>
              <a:spcAft>
                <a:spcPts val="0"/>
              </a:spcAft>
              <a:buClr>
                <a:schemeClr val="accent3"/>
              </a:buClr>
              <a:buSzPts val="1200"/>
              <a:buFont typeface="Inter"/>
              <a:buNone/>
              <a:defRPr>
                <a:solidFill>
                  <a:schemeClr val="accent3"/>
                </a:solidFill>
              </a:defRPr>
            </a:lvl6pPr>
            <a:lvl7pPr lvl="6" algn="ctr">
              <a:spcBef>
                <a:spcPts val="0"/>
              </a:spcBef>
              <a:spcAft>
                <a:spcPts val="0"/>
              </a:spcAft>
              <a:buClr>
                <a:schemeClr val="accent3"/>
              </a:buClr>
              <a:buSzPts val="1200"/>
              <a:buFont typeface="Inter"/>
              <a:buNone/>
              <a:defRPr>
                <a:solidFill>
                  <a:schemeClr val="accent3"/>
                </a:solidFill>
              </a:defRPr>
            </a:lvl7pPr>
            <a:lvl8pPr lvl="7" algn="ctr">
              <a:spcBef>
                <a:spcPts val="0"/>
              </a:spcBef>
              <a:spcAft>
                <a:spcPts val="0"/>
              </a:spcAft>
              <a:buClr>
                <a:schemeClr val="accent3"/>
              </a:buClr>
              <a:buSzPts val="1200"/>
              <a:buFont typeface="Inter"/>
              <a:buNone/>
              <a:defRPr>
                <a:solidFill>
                  <a:schemeClr val="accent3"/>
                </a:solidFill>
              </a:defRPr>
            </a:lvl8pPr>
            <a:lvl9pPr lvl="8" algn="ctr">
              <a:spcBef>
                <a:spcPts val="0"/>
              </a:spcBef>
              <a:spcAft>
                <a:spcPts val="0"/>
              </a:spcAft>
              <a:buClr>
                <a:schemeClr val="accent3"/>
              </a:buClr>
              <a:buSzPts val="1200"/>
              <a:buFont typeface="Inter"/>
              <a:buNone/>
              <a:defRPr>
                <a:solidFill>
                  <a:schemeClr val="accent3"/>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ALT 4">
  <p:cSld name="BLANK_2_2">
    <p:bg>
      <p:bgPr>
        <a:solidFill>
          <a:schemeClr val="dk2"/>
        </a:solidFill>
      </p:bgPr>
    </p:bg>
    <p:spTree>
      <p:nvGrpSpPr>
        <p:cNvPr id="691" name="Shape 691"/>
        <p:cNvGrpSpPr/>
        <p:nvPr/>
      </p:nvGrpSpPr>
      <p:grpSpPr>
        <a:xfrm>
          <a:off x="0" y="0"/>
          <a:ext cx="0" cy="0"/>
          <a:chOff x="0" y="0"/>
          <a:chExt cx="0" cy="0"/>
        </a:xfrm>
      </p:grpSpPr>
      <p:sp>
        <p:nvSpPr>
          <p:cNvPr id="692" name="Google Shape;692;p44"/>
          <p:cNvSpPr txBox="1"/>
          <p:nvPr>
            <p:ph idx="1" type="subTitle"/>
          </p:nvPr>
        </p:nvSpPr>
        <p:spPr>
          <a:xfrm>
            <a:off x="514575" y="3467000"/>
            <a:ext cx="4057500" cy="576300"/>
          </a:xfrm>
          <a:prstGeom prst="rect">
            <a:avLst/>
          </a:prstGeom>
          <a:ln cap="flat" cmpd="sng" w="9525">
            <a:solidFill>
              <a:schemeClr val="accent6"/>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sp>
        <p:nvSpPr>
          <p:cNvPr id="693" name="Google Shape;693;p44"/>
          <p:cNvSpPr txBox="1"/>
          <p:nvPr>
            <p:ph idx="2" type="subTitle"/>
          </p:nvPr>
        </p:nvSpPr>
        <p:spPr>
          <a:xfrm>
            <a:off x="4572000" y="3467000"/>
            <a:ext cx="4057500" cy="576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sp>
        <p:nvSpPr>
          <p:cNvPr id="694" name="Google Shape;694;p44"/>
          <p:cNvSpPr txBox="1"/>
          <p:nvPr>
            <p:ph idx="3" type="subTitle"/>
          </p:nvPr>
        </p:nvSpPr>
        <p:spPr>
          <a:xfrm>
            <a:off x="518400" y="4043175"/>
            <a:ext cx="8111100" cy="576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cxnSp>
        <p:nvCxnSpPr>
          <p:cNvPr id="695" name="Google Shape;695;p44"/>
          <p:cNvCxnSpPr/>
          <p:nvPr/>
        </p:nvCxnSpPr>
        <p:spPr>
          <a:xfrm>
            <a:off x="514575"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696" name="Google Shape;696;p44"/>
          <p:cNvCxnSpPr/>
          <p:nvPr/>
        </p:nvCxnSpPr>
        <p:spPr>
          <a:xfrm>
            <a:off x="8622600"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697" name="Google Shape;697;p44"/>
          <p:cNvCxnSpPr/>
          <p:nvPr/>
        </p:nvCxnSpPr>
        <p:spPr>
          <a:xfrm>
            <a:off x="-675" y="5211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698" name="Google Shape;698;p44"/>
          <p:cNvCxnSpPr/>
          <p:nvPr/>
        </p:nvCxnSpPr>
        <p:spPr>
          <a:xfrm>
            <a:off x="-675" y="46194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699" name="Google Shape;699;p44"/>
          <p:cNvCxnSpPr/>
          <p:nvPr/>
        </p:nvCxnSpPr>
        <p:spPr>
          <a:xfrm>
            <a:off x="-675" y="3464200"/>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700" name="Google Shape;700;p44"/>
          <p:cNvCxnSpPr/>
          <p:nvPr/>
        </p:nvCxnSpPr>
        <p:spPr>
          <a:xfrm>
            <a:off x="516375" y="4043175"/>
            <a:ext cx="8111100" cy="0"/>
          </a:xfrm>
          <a:prstGeom prst="straightConnector1">
            <a:avLst/>
          </a:prstGeom>
          <a:noFill/>
          <a:ln cap="flat" cmpd="sng" w="9525">
            <a:solidFill>
              <a:schemeClr val="accent6"/>
            </a:solidFill>
            <a:prstDash val="solid"/>
            <a:round/>
            <a:headEnd len="sm" w="sm" type="none"/>
            <a:tailEnd len="sm" w="sm" type="none"/>
          </a:ln>
        </p:spPr>
      </p:cxnSp>
      <p:cxnSp>
        <p:nvCxnSpPr>
          <p:cNvPr id="701" name="Google Shape;701;p44"/>
          <p:cNvCxnSpPr/>
          <p:nvPr/>
        </p:nvCxnSpPr>
        <p:spPr>
          <a:xfrm>
            <a:off x="4572000" y="3464200"/>
            <a:ext cx="0" cy="576300"/>
          </a:xfrm>
          <a:prstGeom prst="straightConnector1">
            <a:avLst/>
          </a:prstGeom>
          <a:noFill/>
          <a:ln cap="flat" cmpd="sng" w="9525">
            <a:solidFill>
              <a:schemeClr val="accent6"/>
            </a:solidFill>
            <a:prstDash val="solid"/>
            <a:round/>
            <a:headEnd len="sm" w="sm" type="none"/>
            <a:tailEnd len="sm" w="sm" type="none"/>
          </a:ln>
        </p:spPr>
      </p:cxnSp>
      <p:sp>
        <p:nvSpPr>
          <p:cNvPr id="702" name="Google Shape;702;p44"/>
          <p:cNvSpPr txBox="1"/>
          <p:nvPr>
            <p:ph type="title"/>
          </p:nvPr>
        </p:nvSpPr>
        <p:spPr>
          <a:xfrm>
            <a:off x="511600" y="913900"/>
            <a:ext cx="8111100" cy="1602000"/>
          </a:xfrm>
          <a:prstGeom prst="rect">
            <a:avLst/>
          </a:prstGeom>
        </p:spPr>
        <p:txBody>
          <a:bodyPr anchorCtr="0" anchor="ctr" bIns="91425" lIns="91425" spcFirstLastPara="1" rIns="91425" wrap="square" tIns="91425">
            <a:normAutofit/>
          </a:bodyPr>
          <a:lstStyle>
            <a:lvl1pPr lvl="0" algn="ctr">
              <a:lnSpc>
                <a:spcPct val="80000"/>
              </a:lnSpc>
              <a:spcBef>
                <a:spcPts val="0"/>
              </a:spcBef>
              <a:spcAft>
                <a:spcPts val="0"/>
              </a:spcAft>
              <a:buClr>
                <a:schemeClr val="dk1"/>
              </a:buClr>
              <a:buSzPts val="4400"/>
              <a:buFont typeface="Gowun Batang"/>
              <a:buNone/>
              <a:defRPr sz="4400">
                <a:solidFill>
                  <a:schemeClr val="dk1"/>
                </a:solidFill>
              </a:defRPr>
            </a:lvl1pPr>
            <a:lvl2pPr lvl="1" algn="ctr">
              <a:lnSpc>
                <a:spcPct val="80000"/>
              </a:lnSpc>
              <a:spcBef>
                <a:spcPts val="0"/>
              </a:spcBef>
              <a:spcAft>
                <a:spcPts val="0"/>
              </a:spcAft>
              <a:buClr>
                <a:schemeClr val="dk1"/>
              </a:buClr>
              <a:buSzPts val="5500"/>
              <a:buFont typeface="Gowun Batang"/>
              <a:buNone/>
              <a:defRPr sz="5500">
                <a:solidFill>
                  <a:schemeClr val="dk1"/>
                </a:solidFill>
              </a:defRPr>
            </a:lvl2pPr>
            <a:lvl3pPr lvl="2" algn="ctr">
              <a:lnSpc>
                <a:spcPct val="80000"/>
              </a:lnSpc>
              <a:spcBef>
                <a:spcPts val="0"/>
              </a:spcBef>
              <a:spcAft>
                <a:spcPts val="0"/>
              </a:spcAft>
              <a:buClr>
                <a:schemeClr val="dk1"/>
              </a:buClr>
              <a:buSzPts val="5500"/>
              <a:buFont typeface="Gowun Batang"/>
              <a:buNone/>
              <a:defRPr sz="5500">
                <a:solidFill>
                  <a:schemeClr val="dk1"/>
                </a:solidFill>
              </a:defRPr>
            </a:lvl3pPr>
            <a:lvl4pPr lvl="3" algn="ctr">
              <a:lnSpc>
                <a:spcPct val="80000"/>
              </a:lnSpc>
              <a:spcBef>
                <a:spcPts val="0"/>
              </a:spcBef>
              <a:spcAft>
                <a:spcPts val="0"/>
              </a:spcAft>
              <a:buClr>
                <a:schemeClr val="dk1"/>
              </a:buClr>
              <a:buSzPts val="5500"/>
              <a:buFont typeface="Gowun Batang"/>
              <a:buNone/>
              <a:defRPr sz="5500">
                <a:solidFill>
                  <a:schemeClr val="dk1"/>
                </a:solidFill>
              </a:defRPr>
            </a:lvl4pPr>
            <a:lvl5pPr lvl="4" algn="ctr">
              <a:lnSpc>
                <a:spcPct val="80000"/>
              </a:lnSpc>
              <a:spcBef>
                <a:spcPts val="0"/>
              </a:spcBef>
              <a:spcAft>
                <a:spcPts val="0"/>
              </a:spcAft>
              <a:buClr>
                <a:schemeClr val="dk1"/>
              </a:buClr>
              <a:buSzPts val="5500"/>
              <a:buFont typeface="Gowun Batang"/>
              <a:buNone/>
              <a:defRPr sz="5500">
                <a:solidFill>
                  <a:schemeClr val="dk1"/>
                </a:solidFill>
              </a:defRPr>
            </a:lvl5pPr>
            <a:lvl6pPr lvl="5" algn="ctr">
              <a:lnSpc>
                <a:spcPct val="80000"/>
              </a:lnSpc>
              <a:spcBef>
                <a:spcPts val="0"/>
              </a:spcBef>
              <a:spcAft>
                <a:spcPts val="0"/>
              </a:spcAft>
              <a:buClr>
                <a:schemeClr val="dk1"/>
              </a:buClr>
              <a:buSzPts val="5500"/>
              <a:buFont typeface="Gowun Batang"/>
              <a:buNone/>
              <a:defRPr sz="5500">
                <a:solidFill>
                  <a:schemeClr val="dk1"/>
                </a:solidFill>
              </a:defRPr>
            </a:lvl6pPr>
            <a:lvl7pPr lvl="6" algn="ctr">
              <a:lnSpc>
                <a:spcPct val="80000"/>
              </a:lnSpc>
              <a:spcBef>
                <a:spcPts val="0"/>
              </a:spcBef>
              <a:spcAft>
                <a:spcPts val="0"/>
              </a:spcAft>
              <a:buClr>
                <a:schemeClr val="dk1"/>
              </a:buClr>
              <a:buSzPts val="5500"/>
              <a:buFont typeface="Gowun Batang"/>
              <a:buNone/>
              <a:defRPr sz="5500">
                <a:solidFill>
                  <a:schemeClr val="dk1"/>
                </a:solidFill>
              </a:defRPr>
            </a:lvl7pPr>
            <a:lvl8pPr lvl="7" algn="ctr">
              <a:lnSpc>
                <a:spcPct val="80000"/>
              </a:lnSpc>
              <a:spcBef>
                <a:spcPts val="0"/>
              </a:spcBef>
              <a:spcAft>
                <a:spcPts val="0"/>
              </a:spcAft>
              <a:buClr>
                <a:schemeClr val="dk1"/>
              </a:buClr>
              <a:buSzPts val="5500"/>
              <a:buFont typeface="Gowun Batang"/>
              <a:buNone/>
              <a:defRPr sz="5500">
                <a:solidFill>
                  <a:schemeClr val="dk1"/>
                </a:solidFill>
              </a:defRPr>
            </a:lvl8pPr>
            <a:lvl9pPr lvl="8" algn="ctr">
              <a:lnSpc>
                <a:spcPct val="80000"/>
              </a:lnSpc>
              <a:spcBef>
                <a:spcPts val="0"/>
              </a:spcBef>
              <a:spcAft>
                <a:spcPts val="0"/>
              </a:spcAft>
              <a:buClr>
                <a:schemeClr val="dk1"/>
              </a:buClr>
              <a:buSzPts val="5500"/>
              <a:buFont typeface="Gowun Batang"/>
              <a:buNone/>
              <a:defRPr sz="5500">
                <a:solidFill>
                  <a:schemeClr val="dk1"/>
                </a:solidFill>
              </a:defRPr>
            </a:lvl9pPr>
          </a:lstStyle>
          <a:p/>
        </p:txBody>
      </p:sp>
      <p:sp>
        <p:nvSpPr>
          <p:cNvPr id="703" name="Google Shape;703;p44"/>
          <p:cNvSpPr txBox="1"/>
          <p:nvPr>
            <p:ph idx="4" type="subTitle"/>
          </p:nvPr>
        </p:nvSpPr>
        <p:spPr>
          <a:xfrm>
            <a:off x="511500" y="2515913"/>
            <a:ext cx="8111100" cy="3693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accent3"/>
              </a:buClr>
              <a:buSzPts val="1200"/>
              <a:buFont typeface="Inter"/>
              <a:buNone/>
              <a:defRPr>
                <a:solidFill>
                  <a:schemeClr val="accent3"/>
                </a:solidFill>
              </a:defRPr>
            </a:lvl1pPr>
            <a:lvl2pPr lvl="1" algn="ctr">
              <a:spcBef>
                <a:spcPts val="0"/>
              </a:spcBef>
              <a:spcAft>
                <a:spcPts val="0"/>
              </a:spcAft>
              <a:buClr>
                <a:schemeClr val="accent3"/>
              </a:buClr>
              <a:buSzPts val="1200"/>
              <a:buFont typeface="Inter"/>
              <a:buNone/>
              <a:defRPr>
                <a:solidFill>
                  <a:schemeClr val="accent3"/>
                </a:solidFill>
              </a:defRPr>
            </a:lvl2pPr>
            <a:lvl3pPr lvl="2" algn="ctr">
              <a:spcBef>
                <a:spcPts val="0"/>
              </a:spcBef>
              <a:spcAft>
                <a:spcPts val="0"/>
              </a:spcAft>
              <a:buClr>
                <a:schemeClr val="accent3"/>
              </a:buClr>
              <a:buSzPts val="1200"/>
              <a:buFont typeface="Inter"/>
              <a:buNone/>
              <a:defRPr>
                <a:solidFill>
                  <a:schemeClr val="accent3"/>
                </a:solidFill>
              </a:defRPr>
            </a:lvl3pPr>
            <a:lvl4pPr lvl="3" algn="ctr">
              <a:spcBef>
                <a:spcPts val="0"/>
              </a:spcBef>
              <a:spcAft>
                <a:spcPts val="0"/>
              </a:spcAft>
              <a:buClr>
                <a:schemeClr val="accent3"/>
              </a:buClr>
              <a:buSzPts val="1200"/>
              <a:buFont typeface="Inter"/>
              <a:buNone/>
              <a:defRPr>
                <a:solidFill>
                  <a:schemeClr val="accent3"/>
                </a:solidFill>
              </a:defRPr>
            </a:lvl4pPr>
            <a:lvl5pPr lvl="4" algn="ctr">
              <a:spcBef>
                <a:spcPts val="0"/>
              </a:spcBef>
              <a:spcAft>
                <a:spcPts val="0"/>
              </a:spcAft>
              <a:buClr>
                <a:schemeClr val="accent3"/>
              </a:buClr>
              <a:buSzPts val="1200"/>
              <a:buFont typeface="Inter"/>
              <a:buNone/>
              <a:defRPr>
                <a:solidFill>
                  <a:schemeClr val="accent3"/>
                </a:solidFill>
              </a:defRPr>
            </a:lvl5pPr>
            <a:lvl6pPr lvl="5" algn="ctr">
              <a:spcBef>
                <a:spcPts val="0"/>
              </a:spcBef>
              <a:spcAft>
                <a:spcPts val="0"/>
              </a:spcAft>
              <a:buClr>
                <a:schemeClr val="accent3"/>
              </a:buClr>
              <a:buSzPts val="1200"/>
              <a:buFont typeface="Inter"/>
              <a:buNone/>
              <a:defRPr>
                <a:solidFill>
                  <a:schemeClr val="accent3"/>
                </a:solidFill>
              </a:defRPr>
            </a:lvl6pPr>
            <a:lvl7pPr lvl="6" algn="ctr">
              <a:spcBef>
                <a:spcPts val="0"/>
              </a:spcBef>
              <a:spcAft>
                <a:spcPts val="0"/>
              </a:spcAft>
              <a:buClr>
                <a:schemeClr val="accent3"/>
              </a:buClr>
              <a:buSzPts val="1200"/>
              <a:buFont typeface="Inter"/>
              <a:buNone/>
              <a:defRPr>
                <a:solidFill>
                  <a:schemeClr val="accent3"/>
                </a:solidFill>
              </a:defRPr>
            </a:lvl7pPr>
            <a:lvl8pPr lvl="7" algn="ctr">
              <a:spcBef>
                <a:spcPts val="0"/>
              </a:spcBef>
              <a:spcAft>
                <a:spcPts val="0"/>
              </a:spcAft>
              <a:buClr>
                <a:schemeClr val="accent3"/>
              </a:buClr>
              <a:buSzPts val="1200"/>
              <a:buFont typeface="Inter"/>
              <a:buNone/>
              <a:defRPr>
                <a:solidFill>
                  <a:schemeClr val="accent3"/>
                </a:solidFill>
              </a:defRPr>
            </a:lvl8pPr>
            <a:lvl9pPr lvl="8" algn="ctr">
              <a:spcBef>
                <a:spcPts val="0"/>
              </a:spcBef>
              <a:spcAft>
                <a:spcPts val="0"/>
              </a:spcAft>
              <a:buClr>
                <a:schemeClr val="accent3"/>
              </a:buClr>
              <a:buSzPts val="1200"/>
              <a:buFont typeface="Inter"/>
              <a:buNone/>
              <a:defRPr>
                <a:solidFill>
                  <a:schemeClr val="accent3"/>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 ALT 5">
  <p:cSld name="BLANK_2_1">
    <p:bg>
      <p:bgPr>
        <a:solidFill>
          <a:schemeClr val="lt1"/>
        </a:solidFill>
      </p:bgPr>
    </p:bg>
    <p:spTree>
      <p:nvGrpSpPr>
        <p:cNvPr id="704" name="Shape 704"/>
        <p:cNvGrpSpPr/>
        <p:nvPr/>
      </p:nvGrpSpPr>
      <p:grpSpPr>
        <a:xfrm>
          <a:off x="0" y="0"/>
          <a:ext cx="0" cy="0"/>
          <a:chOff x="0" y="0"/>
          <a:chExt cx="0" cy="0"/>
        </a:xfrm>
      </p:grpSpPr>
      <p:cxnSp>
        <p:nvCxnSpPr>
          <p:cNvPr id="705" name="Google Shape;705;p45"/>
          <p:cNvCxnSpPr/>
          <p:nvPr/>
        </p:nvCxnSpPr>
        <p:spPr>
          <a:xfrm>
            <a:off x="514575"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706" name="Google Shape;706;p45"/>
          <p:cNvCxnSpPr/>
          <p:nvPr/>
        </p:nvCxnSpPr>
        <p:spPr>
          <a:xfrm>
            <a:off x="8622600" y="521125"/>
            <a:ext cx="0" cy="4098300"/>
          </a:xfrm>
          <a:prstGeom prst="straightConnector1">
            <a:avLst/>
          </a:prstGeom>
          <a:noFill/>
          <a:ln cap="flat" cmpd="sng" w="9525">
            <a:solidFill>
              <a:schemeClr val="accent6"/>
            </a:solidFill>
            <a:prstDash val="solid"/>
            <a:round/>
            <a:headEnd len="sm" w="sm" type="none"/>
            <a:tailEnd len="sm" w="sm" type="none"/>
          </a:ln>
        </p:spPr>
      </p:cxnSp>
      <p:cxnSp>
        <p:nvCxnSpPr>
          <p:cNvPr id="707" name="Google Shape;707;p45"/>
          <p:cNvCxnSpPr/>
          <p:nvPr/>
        </p:nvCxnSpPr>
        <p:spPr>
          <a:xfrm>
            <a:off x="-675" y="5211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708" name="Google Shape;708;p45"/>
          <p:cNvCxnSpPr/>
          <p:nvPr/>
        </p:nvCxnSpPr>
        <p:spPr>
          <a:xfrm>
            <a:off x="-675" y="4619425"/>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709" name="Google Shape;709;p45"/>
          <p:cNvCxnSpPr/>
          <p:nvPr/>
        </p:nvCxnSpPr>
        <p:spPr>
          <a:xfrm>
            <a:off x="-675" y="3464200"/>
            <a:ext cx="9145200" cy="0"/>
          </a:xfrm>
          <a:prstGeom prst="straightConnector1">
            <a:avLst/>
          </a:prstGeom>
          <a:noFill/>
          <a:ln cap="flat" cmpd="sng" w="9525">
            <a:solidFill>
              <a:schemeClr val="accent6"/>
            </a:solidFill>
            <a:prstDash val="solid"/>
            <a:round/>
            <a:headEnd len="sm" w="sm" type="none"/>
            <a:tailEnd len="sm" w="sm" type="none"/>
          </a:ln>
        </p:spPr>
      </p:cxnSp>
      <p:cxnSp>
        <p:nvCxnSpPr>
          <p:cNvPr id="710" name="Google Shape;710;p45"/>
          <p:cNvCxnSpPr/>
          <p:nvPr/>
        </p:nvCxnSpPr>
        <p:spPr>
          <a:xfrm>
            <a:off x="516375" y="4043175"/>
            <a:ext cx="8111100" cy="0"/>
          </a:xfrm>
          <a:prstGeom prst="straightConnector1">
            <a:avLst/>
          </a:prstGeom>
          <a:noFill/>
          <a:ln cap="flat" cmpd="sng" w="9525">
            <a:solidFill>
              <a:schemeClr val="dk1"/>
            </a:solidFill>
            <a:prstDash val="solid"/>
            <a:round/>
            <a:headEnd len="sm" w="sm" type="none"/>
            <a:tailEnd len="sm" w="sm" type="none"/>
          </a:ln>
        </p:spPr>
      </p:cxnSp>
      <p:sp>
        <p:nvSpPr>
          <p:cNvPr id="711" name="Google Shape;711;p45"/>
          <p:cNvSpPr txBox="1"/>
          <p:nvPr>
            <p:ph type="title"/>
          </p:nvPr>
        </p:nvSpPr>
        <p:spPr>
          <a:xfrm>
            <a:off x="511600" y="913900"/>
            <a:ext cx="8111100" cy="1602000"/>
          </a:xfrm>
          <a:prstGeom prst="rect">
            <a:avLst/>
          </a:prstGeom>
        </p:spPr>
        <p:txBody>
          <a:bodyPr anchorCtr="0" anchor="ctr" bIns="91425" lIns="91425" spcFirstLastPara="1" rIns="91425" wrap="square" tIns="91425">
            <a:normAutofit/>
          </a:bodyPr>
          <a:lstStyle>
            <a:lvl1pPr lvl="0" algn="ctr">
              <a:lnSpc>
                <a:spcPct val="80000"/>
              </a:lnSpc>
              <a:spcBef>
                <a:spcPts val="0"/>
              </a:spcBef>
              <a:spcAft>
                <a:spcPts val="0"/>
              </a:spcAft>
              <a:buClr>
                <a:schemeClr val="dk1"/>
              </a:buClr>
              <a:buSzPts val="4400"/>
              <a:buFont typeface="Gowun Batang"/>
              <a:buNone/>
              <a:defRPr sz="4400">
                <a:solidFill>
                  <a:schemeClr val="dk1"/>
                </a:solidFill>
              </a:defRPr>
            </a:lvl1pPr>
            <a:lvl2pPr lvl="1" algn="ctr">
              <a:lnSpc>
                <a:spcPct val="80000"/>
              </a:lnSpc>
              <a:spcBef>
                <a:spcPts val="0"/>
              </a:spcBef>
              <a:spcAft>
                <a:spcPts val="0"/>
              </a:spcAft>
              <a:buClr>
                <a:schemeClr val="dk1"/>
              </a:buClr>
              <a:buSzPts val="5500"/>
              <a:buFont typeface="Gowun Batang"/>
              <a:buNone/>
              <a:defRPr sz="5500">
                <a:solidFill>
                  <a:schemeClr val="dk1"/>
                </a:solidFill>
              </a:defRPr>
            </a:lvl2pPr>
            <a:lvl3pPr lvl="2" algn="ctr">
              <a:lnSpc>
                <a:spcPct val="80000"/>
              </a:lnSpc>
              <a:spcBef>
                <a:spcPts val="0"/>
              </a:spcBef>
              <a:spcAft>
                <a:spcPts val="0"/>
              </a:spcAft>
              <a:buClr>
                <a:schemeClr val="dk1"/>
              </a:buClr>
              <a:buSzPts val="5500"/>
              <a:buFont typeface="Gowun Batang"/>
              <a:buNone/>
              <a:defRPr sz="5500">
                <a:solidFill>
                  <a:schemeClr val="dk1"/>
                </a:solidFill>
              </a:defRPr>
            </a:lvl3pPr>
            <a:lvl4pPr lvl="3" algn="ctr">
              <a:lnSpc>
                <a:spcPct val="80000"/>
              </a:lnSpc>
              <a:spcBef>
                <a:spcPts val="0"/>
              </a:spcBef>
              <a:spcAft>
                <a:spcPts val="0"/>
              </a:spcAft>
              <a:buClr>
                <a:schemeClr val="dk1"/>
              </a:buClr>
              <a:buSzPts val="5500"/>
              <a:buFont typeface="Gowun Batang"/>
              <a:buNone/>
              <a:defRPr sz="5500">
                <a:solidFill>
                  <a:schemeClr val="dk1"/>
                </a:solidFill>
              </a:defRPr>
            </a:lvl4pPr>
            <a:lvl5pPr lvl="4" algn="ctr">
              <a:lnSpc>
                <a:spcPct val="80000"/>
              </a:lnSpc>
              <a:spcBef>
                <a:spcPts val="0"/>
              </a:spcBef>
              <a:spcAft>
                <a:spcPts val="0"/>
              </a:spcAft>
              <a:buClr>
                <a:schemeClr val="dk1"/>
              </a:buClr>
              <a:buSzPts val="5500"/>
              <a:buFont typeface="Gowun Batang"/>
              <a:buNone/>
              <a:defRPr sz="5500">
                <a:solidFill>
                  <a:schemeClr val="dk1"/>
                </a:solidFill>
              </a:defRPr>
            </a:lvl5pPr>
            <a:lvl6pPr lvl="5" algn="ctr">
              <a:lnSpc>
                <a:spcPct val="80000"/>
              </a:lnSpc>
              <a:spcBef>
                <a:spcPts val="0"/>
              </a:spcBef>
              <a:spcAft>
                <a:spcPts val="0"/>
              </a:spcAft>
              <a:buClr>
                <a:schemeClr val="dk1"/>
              </a:buClr>
              <a:buSzPts val="5500"/>
              <a:buFont typeface="Gowun Batang"/>
              <a:buNone/>
              <a:defRPr sz="5500">
                <a:solidFill>
                  <a:schemeClr val="dk1"/>
                </a:solidFill>
              </a:defRPr>
            </a:lvl6pPr>
            <a:lvl7pPr lvl="6" algn="ctr">
              <a:lnSpc>
                <a:spcPct val="80000"/>
              </a:lnSpc>
              <a:spcBef>
                <a:spcPts val="0"/>
              </a:spcBef>
              <a:spcAft>
                <a:spcPts val="0"/>
              </a:spcAft>
              <a:buClr>
                <a:schemeClr val="dk1"/>
              </a:buClr>
              <a:buSzPts val="5500"/>
              <a:buFont typeface="Gowun Batang"/>
              <a:buNone/>
              <a:defRPr sz="5500">
                <a:solidFill>
                  <a:schemeClr val="dk1"/>
                </a:solidFill>
              </a:defRPr>
            </a:lvl7pPr>
            <a:lvl8pPr lvl="7" algn="ctr">
              <a:lnSpc>
                <a:spcPct val="80000"/>
              </a:lnSpc>
              <a:spcBef>
                <a:spcPts val="0"/>
              </a:spcBef>
              <a:spcAft>
                <a:spcPts val="0"/>
              </a:spcAft>
              <a:buClr>
                <a:schemeClr val="dk1"/>
              </a:buClr>
              <a:buSzPts val="5500"/>
              <a:buFont typeface="Gowun Batang"/>
              <a:buNone/>
              <a:defRPr sz="5500">
                <a:solidFill>
                  <a:schemeClr val="dk1"/>
                </a:solidFill>
              </a:defRPr>
            </a:lvl8pPr>
            <a:lvl9pPr lvl="8" algn="ctr">
              <a:lnSpc>
                <a:spcPct val="80000"/>
              </a:lnSpc>
              <a:spcBef>
                <a:spcPts val="0"/>
              </a:spcBef>
              <a:spcAft>
                <a:spcPts val="0"/>
              </a:spcAft>
              <a:buClr>
                <a:schemeClr val="dk1"/>
              </a:buClr>
              <a:buSzPts val="5500"/>
              <a:buFont typeface="Gowun Batang"/>
              <a:buNone/>
              <a:defRPr sz="5500">
                <a:solidFill>
                  <a:schemeClr val="dk1"/>
                </a:solidFill>
              </a:defRPr>
            </a:lvl9pPr>
          </a:lstStyle>
          <a:p/>
        </p:txBody>
      </p:sp>
      <p:sp>
        <p:nvSpPr>
          <p:cNvPr id="712" name="Google Shape;712;p45"/>
          <p:cNvSpPr txBox="1"/>
          <p:nvPr>
            <p:ph idx="1" type="subTitle"/>
          </p:nvPr>
        </p:nvSpPr>
        <p:spPr>
          <a:xfrm>
            <a:off x="511500" y="2515913"/>
            <a:ext cx="8111100" cy="3693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accent6"/>
              </a:buClr>
              <a:buSzPts val="1200"/>
              <a:buFont typeface="Inter"/>
              <a:buNone/>
              <a:defRPr>
                <a:solidFill>
                  <a:schemeClr val="accent6"/>
                </a:solidFill>
              </a:defRPr>
            </a:lvl1pPr>
            <a:lvl2pPr lvl="1" algn="ctr">
              <a:spcBef>
                <a:spcPts val="0"/>
              </a:spcBef>
              <a:spcAft>
                <a:spcPts val="0"/>
              </a:spcAft>
              <a:buClr>
                <a:schemeClr val="accent4"/>
              </a:buClr>
              <a:buSzPts val="1200"/>
              <a:buFont typeface="Inter"/>
              <a:buNone/>
              <a:defRPr>
                <a:solidFill>
                  <a:schemeClr val="accent4"/>
                </a:solidFill>
              </a:defRPr>
            </a:lvl2pPr>
            <a:lvl3pPr lvl="2" algn="ctr">
              <a:spcBef>
                <a:spcPts val="0"/>
              </a:spcBef>
              <a:spcAft>
                <a:spcPts val="0"/>
              </a:spcAft>
              <a:buClr>
                <a:schemeClr val="accent4"/>
              </a:buClr>
              <a:buSzPts val="1200"/>
              <a:buFont typeface="Inter"/>
              <a:buNone/>
              <a:defRPr>
                <a:solidFill>
                  <a:schemeClr val="accent4"/>
                </a:solidFill>
              </a:defRPr>
            </a:lvl3pPr>
            <a:lvl4pPr lvl="3" algn="ctr">
              <a:spcBef>
                <a:spcPts val="0"/>
              </a:spcBef>
              <a:spcAft>
                <a:spcPts val="0"/>
              </a:spcAft>
              <a:buClr>
                <a:schemeClr val="accent4"/>
              </a:buClr>
              <a:buSzPts val="1200"/>
              <a:buFont typeface="Inter"/>
              <a:buNone/>
              <a:defRPr>
                <a:solidFill>
                  <a:schemeClr val="accent4"/>
                </a:solidFill>
              </a:defRPr>
            </a:lvl4pPr>
            <a:lvl5pPr lvl="4" algn="ctr">
              <a:spcBef>
                <a:spcPts val="0"/>
              </a:spcBef>
              <a:spcAft>
                <a:spcPts val="0"/>
              </a:spcAft>
              <a:buClr>
                <a:schemeClr val="accent4"/>
              </a:buClr>
              <a:buSzPts val="1200"/>
              <a:buFont typeface="Inter"/>
              <a:buNone/>
              <a:defRPr>
                <a:solidFill>
                  <a:schemeClr val="accent4"/>
                </a:solidFill>
              </a:defRPr>
            </a:lvl5pPr>
            <a:lvl6pPr lvl="5" algn="ctr">
              <a:spcBef>
                <a:spcPts val="0"/>
              </a:spcBef>
              <a:spcAft>
                <a:spcPts val="0"/>
              </a:spcAft>
              <a:buClr>
                <a:schemeClr val="accent4"/>
              </a:buClr>
              <a:buSzPts val="1200"/>
              <a:buFont typeface="Inter"/>
              <a:buNone/>
              <a:defRPr>
                <a:solidFill>
                  <a:schemeClr val="accent4"/>
                </a:solidFill>
              </a:defRPr>
            </a:lvl6pPr>
            <a:lvl7pPr lvl="6" algn="ctr">
              <a:spcBef>
                <a:spcPts val="0"/>
              </a:spcBef>
              <a:spcAft>
                <a:spcPts val="0"/>
              </a:spcAft>
              <a:buClr>
                <a:schemeClr val="accent4"/>
              </a:buClr>
              <a:buSzPts val="1200"/>
              <a:buFont typeface="Inter"/>
              <a:buNone/>
              <a:defRPr>
                <a:solidFill>
                  <a:schemeClr val="accent4"/>
                </a:solidFill>
              </a:defRPr>
            </a:lvl7pPr>
            <a:lvl8pPr lvl="7" algn="ctr">
              <a:spcBef>
                <a:spcPts val="0"/>
              </a:spcBef>
              <a:spcAft>
                <a:spcPts val="0"/>
              </a:spcAft>
              <a:buClr>
                <a:schemeClr val="accent4"/>
              </a:buClr>
              <a:buSzPts val="1200"/>
              <a:buFont typeface="Inter"/>
              <a:buNone/>
              <a:defRPr>
                <a:solidFill>
                  <a:schemeClr val="accent4"/>
                </a:solidFill>
              </a:defRPr>
            </a:lvl8pPr>
            <a:lvl9pPr lvl="8" algn="ctr">
              <a:spcBef>
                <a:spcPts val="0"/>
              </a:spcBef>
              <a:spcAft>
                <a:spcPts val="0"/>
              </a:spcAft>
              <a:buClr>
                <a:schemeClr val="accent4"/>
              </a:buClr>
              <a:buSzPts val="1200"/>
              <a:buFont typeface="Inter"/>
              <a:buNone/>
              <a:defRPr>
                <a:solidFill>
                  <a:schemeClr val="accent4"/>
                </a:solidFill>
              </a:defRPr>
            </a:lvl9pPr>
          </a:lstStyle>
          <a:p/>
        </p:txBody>
      </p:sp>
      <p:sp>
        <p:nvSpPr>
          <p:cNvPr id="713" name="Google Shape;713;p45"/>
          <p:cNvSpPr txBox="1"/>
          <p:nvPr>
            <p:ph idx="2" type="subTitle"/>
          </p:nvPr>
        </p:nvSpPr>
        <p:spPr>
          <a:xfrm>
            <a:off x="514575" y="3467000"/>
            <a:ext cx="4057500" cy="576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sp>
        <p:nvSpPr>
          <p:cNvPr id="714" name="Google Shape;714;p45"/>
          <p:cNvSpPr txBox="1"/>
          <p:nvPr>
            <p:ph idx="3" type="subTitle"/>
          </p:nvPr>
        </p:nvSpPr>
        <p:spPr>
          <a:xfrm>
            <a:off x="4572000" y="3467000"/>
            <a:ext cx="4057500" cy="576300"/>
          </a:xfrm>
          <a:prstGeom prst="rect">
            <a:avLst/>
          </a:prstGeom>
          <a:ln cap="flat" cmpd="sng" w="9525">
            <a:solidFill>
              <a:schemeClr val="accent6"/>
            </a:solidFill>
            <a:prstDash val="solid"/>
            <a:round/>
            <a:headEnd len="sm" w="sm" type="none"/>
            <a:tailEnd len="sm" w="sm" type="none"/>
          </a:ln>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sp>
        <p:nvSpPr>
          <p:cNvPr id="715" name="Google Shape;715;p45"/>
          <p:cNvSpPr txBox="1"/>
          <p:nvPr>
            <p:ph idx="4" type="subTitle"/>
          </p:nvPr>
        </p:nvSpPr>
        <p:spPr>
          <a:xfrm>
            <a:off x="518400" y="4043175"/>
            <a:ext cx="8111100" cy="576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1000"/>
              <a:buFont typeface="Inter"/>
              <a:buNone/>
              <a:defRPr sz="1000">
                <a:solidFill>
                  <a:schemeClr val="dk1"/>
                </a:solidFill>
              </a:defRPr>
            </a:lvl1pPr>
            <a:lvl2pPr lvl="1" algn="ctr">
              <a:spcBef>
                <a:spcPts val="0"/>
              </a:spcBef>
              <a:spcAft>
                <a:spcPts val="0"/>
              </a:spcAft>
              <a:buClr>
                <a:schemeClr val="dk1"/>
              </a:buClr>
              <a:buSzPts val="1000"/>
              <a:buFont typeface="Inter"/>
              <a:buNone/>
              <a:defRPr sz="1000">
                <a:solidFill>
                  <a:schemeClr val="dk1"/>
                </a:solidFill>
              </a:defRPr>
            </a:lvl2pPr>
            <a:lvl3pPr lvl="2" algn="ctr">
              <a:spcBef>
                <a:spcPts val="0"/>
              </a:spcBef>
              <a:spcAft>
                <a:spcPts val="0"/>
              </a:spcAft>
              <a:buClr>
                <a:schemeClr val="dk1"/>
              </a:buClr>
              <a:buSzPts val="1000"/>
              <a:buFont typeface="Inter"/>
              <a:buNone/>
              <a:defRPr sz="1000">
                <a:solidFill>
                  <a:schemeClr val="dk1"/>
                </a:solidFill>
              </a:defRPr>
            </a:lvl3pPr>
            <a:lvl4pPr lvl="3" algn="ctr">
              <a:spcBef>
                <a:spcPts val="0"/>
              </a:spcBef>
              <a:spcAft>
                <a:spcPts val="0"/>
              </a:spcAft>
              <a:buClr>
                <a:schemeClr val="dk1"/>
              </a:buClr>
              <a:buSzPts val="1000"/>
              <a:buFont typeface="Inter"/>
              <a:buNone/>
              <a:defRPr sz="1000">
                <a:solidFill>
                  <a:schemeClr val="dk1"/>
                </a:solidFill>
              </a:defRPr>
            </a:lvl4pPr>
            <a:lvl5pPr lvl="4" algn="ctr">
              <a:spcBef>
                <a:spcPts val="0"/>
              </a:spcBef>
              <a:spcAft>
                <a:spcPts val="0"/>
              </a:spcAft>
              <a:buClr>
                <a:schemeClr val="dk1"/>
              </a:buClr>
              <a:buSzPts val="1000"/>
              <a:buFont typeface="Inter"/>
              <a:buNone/>
              <a:defRPr sz="1000">
                <a:solidFill>
                  <a:schemeClr val="dk1"/>
                </a:solidFill>
              </a:defRPr>
            </a:lvl5pPr>
            <a:lvl6pPr lvl="5" algn="ctr">
              <a:spcBef>
                <a:spcPts val="0"/>
              </a:spcBef>
              <a:spcAft>
                <a:spcPts val="0"/>
              </a:spcAft>
              <a:buClr>
                <a:schemeClr val="dk1"/>
              </a:buClr>
              <a:buSzPts val="1000"/>
              <a:buFont typeface="Inter"/>
              <a:buNone/>
              <a:defRPr sz="1000">
                <a:solidFill>
                  <a:schemeClr val="dk1"/>
                </a:solidFill>
              </a:defRPr>
            </a:lvl6pPr>
            <a:lvl7pPr lvl="6" algn="ctr">
              <a:spcBef>
                <a:spcPts val="0"/>
              </a:spcBef>
              <a:spcAft>
                <a:spcPts val="0"/>
              </a:spcAft>
              <a:buClr>
                <a:schemeClr val="dk1"/>
              </a:buClr>
              <a:buSzPts val="1000"/>
              <a:buFont typeface="Inter"/>
              <a:buNone/>
              <a:defRPr sz="1000">
                <a:solidFill>
                  <a:schemeClr val="dk1"/>
                </a:solidFill>
              </a:defRPr>
            </a:lvl7pPr>
            <a:lvl8pPr lvl="7" algn="ctr">
              <a:spcBef>
                <a:spcPts val="0"/>
              </a:spcBef>
              <a:spcAft>
                <a:spcPts val="0"/>
              </a:spcAft>
              <a:buClr>
                <a:schemeClr val="dk1"/>
              </a:buClr>
              <a:buSzPts val="1000"/>
              <a:buFont typeface="Inter"/>
              <a:buNone/>
              <a:defRPr sz="1000">
                <a:solidFill>
                  <a:schemeClr val="dk1"/>
                </a:solidFill>
              </a:defRPr>
            </a:lvl8pPr>
            <a:lvl9pPr lvl="8" algn="ctr">
              <a:spcBef>
                <a:spcPts val="0"/>
              </a:spcBef>
              <a:spcAft>
                <a:spcPts val="0"/>
              </a:spcAft>
              <a:buClr>
                <a:schemeClr val="dk1"/>
              </a:buClr>
              <a:buSzPts val="1000"/>
              <a:buFont typeface="Inter"/>
              <a:buNone/>
              <a:defRPr sz="1000">
                <a:solidFill>
                  <a:schemeClr val="dk1"/>
                </a:solidFill>
              </a:defRPr>
            </a:lvl9pPr>
          </a:lstStyle>
          <a:p/>
        </p:txBody>
      </p:sp>
      <p:cxnSp>
        <p:nvCxnSpPr>
          <p:cNvPr id="716" name="Google Shape;716;p45"/>
          <p:cNvCxnSpPr/>
          <p:nvPr/>
        </p:nvCxnSpPr>
        <p:spPr>
          <a:xfrm>
            <a:off x="4572000" y="3464200"/>
            <a:ext cx="0" cy="57630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Dark ALT">
  <p:cSld name="BLANK_1_5">
    <p:bg>
      <p:bgPr>
        <a:solidFill>
          <a:schemeClr val="lt1"/>
        </a:solidFill>
      </p:bgPr>
    </p:bg>
    <p:spTree>
      <p:nvGrpSpPr>
        <p:cNvPr id="717" name="Shape 717"/>
        <p:cNvGrpSpPr/>
        <p:nvPr/>
      </p:nvGrpSpPr>
      <p:grpSpPr>
        <a:xfrm>
          <a:off x="0" y="0"/>
          <a:ext cx="0" cy="0"/>
          <a:chOff x="0" y="0"/>
          <a:chExt cx="0" cy="0"/>
        </a:xfrm>
      </p:grpSpPr>
      <p:sp>
        <p:nvSpPr>
          <p:cNvPr id="718" name="Google Shape;718;p46"/>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719" name="Google Shape;719;p46"/>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720" name="Google Shape;720;p46"/>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721" name="Google Shape;721;p46"/>
          <p:cNvSpPr txBox="1"/>
          <p:nvPr>
            <p:ph type="title"/>
          </p:nvPr>
        </p:nvSpPr>
        <p:spPr>
          <a:xfrm flipH="1">
            <a:off x="524150" y="334900"/>
            <a:ext cx="8098500" cy="510000"/>
          </a:xfrm>
          <a:prstGeom prst="rect">
            <a:avLst/>
          </a:prstGeom>
        </p:spPr>
        <p:txBody>
          <a:bodyPr anchorCtr="0" anchor="ctr" bIns="91425" lIns="274300" spcFirstLastPara="1" rIns="91425" wrap="square" tIns="91425">
            <a:no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cxnSp>
        <p:nvCxnSpPr>
          <p:cNvPr id="722" name="Google Shape;722;p46"/>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723" name="Google Shape;723;p46"/>
          <p:cNvCxnSpPr/>
          <p:nvPr/>
        </p:nvCxnSpPr>
        <p:spPr>
          <a:xfrm>
            <a:off x="521250" y="334900"/>
            <a:ext cx="8623200" cy="0"/>
          </a:xfrm>
          <a:prstGeom prst="straightConnector1">
            <a:avLst/>
          </a:prstGeom>
          <a:noFill/>
          <a:ln cap="flat" cmpd="sng" w="9525">
            <a:solidFill>
              <a:schemeClr val="accent6"/>
            </a:solidFill>
            <a:prstDash val="solid"/>
            <a:round/>
            <a:headEnd len="sm" w="sm" type="none"/>
            <a:tailEnd len="sm" w="sm" type="none"/>
          </a:ln>
        </p:spPr>
      </p:cxnSp>
      <p:cxnSp>
        <p:nvCxnSpPr>
          <p:cNvPr id="724" name="Google Shape;724;p46"/>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725" name="Google Shape;725;p46"/>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726" name="Google Shape;726;p46"/>
          <p:cNvCxnSpPr/>
          <p:nvPr/>
        </p:nvCxnSpPr>
        <p:spPr>
          <a:xfrm>
            <a:off x="521250" y="841675"/>
            <a:ext cx="8623200" cy="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xecutive Team Intro - ALT 2">
  <p:cSld name="BLANK_1_3">
    <p:bg>
      <p:bgPr>
        <a:solidFill>
          <a:schemeClr val="lt2"/>
        </a:solidFill>
      </p:bgPr>
    </p:bg>
    <p:spTree>
      <p:nvGrpSpPr>
        <p:cNvPr id="727" name="Shape 727"/>
        <p:cNvGrpSpPr/>
        <p:nvPr/>
      </p:nvGrpSpPr>
      <p:grpSpPr>
        <a:xfrm>
          <a:off x="0" y="0"/>
          <a:ext cx="0" cy="0"/>
          <a:chOff x="0" y="0"/>
          <a:chExt cx="0" cy="0"/>
        </a:xfrm>
      </p:grpSpPr>
      <p:sp>
        <p:nvSpPr>
          <p:cNvPr id="728" name="Google Shape;728;p47"/>
          <p:cNvSpPr txBox="1"/>
          <p:nvPr>
            <p:ph idx="1" type="body"/>
          </p:nvPr>
        </p:nvSpPr>
        <p:spPr>
          <a:xfrm>
            <a:off x="4684025" y="3361000"/>
            <a:ext cx="2090100" cy="1611300"/>
          </a:xfrm>
          <a:prstGeom prst="rect">
            <a:avLst/>
          </a:prstGeom>
        </p:spPr>
        <p:txBody>
          <a:bodyPr anchorCtr="0" anchor="ctr" bIns="91425" lIns="274300" spcFirstLastPara="1" rIns="274300" wrap="square" tIns="91425">
            <a:normAutofit/>
          </a:bodyPr>
          <a:lstStyle>
            <a:lvl1pPr indent="-292100" lvl="0" marL="457200" algn="ctr">
              <a:spcBef>
                <a:spcPts val="0"/>
              </a:spcBef>
              <a:spcAft>
                <a:spcPts val="0"/>
              </a:spcAft>
              <a:buClr>
                <a:schemeClr val="lt1"/>
              </a:buClr>
              <a:buSzPts val="1000"/>
              <a:buChar char="●"/>
              <a:defRPr sz="1000"/>
            </a:lvl1pPr>
            <a:lvl2pPr indent="-292100" lvl="1" marL="914400" algn="ctr">
              <a:spcBef>
                <a:spcPts val="0"/>
              </a:spcBef>
              <a:spcAft>
                <a:spcPts val="0"/>
              </a:spcAft>
              <a:buClr>
                <a:schemeClr val="lt1"/>
              </a:buClr>
              <a:buSzPts val="1000"/>
              <a:buChar char="○"/>
              <a:defRPr sz="1000"/>
            </a:lvl2pPr>
            <a:lvl3pPr indent="-292100" lvl="2" marL="1371600" algn="ctr">
              <a:spcBef>
                <a:spcPts val="0"/>
              </a:spcBef>
              <a:spcAft>
                <a:spcPts val="0"/>
              </a:spcAft>
              <a:buClr>
                <a:schemeClr val="lt1"/>
              </a:buClr>
              <a:buSzPts val="1000"/>
              <a:buChar char="■"/>
              <a:defRPr sz="1000"/>
            </a:lvl3pPr>
            <a:lvl4pPr indent="-292100" lvl="3" marL="1828800" algn="ctr">
              <a:spcBef>
                <a:spcPts val="0"/>
              </a:spcBef>
              <a:spcAft>
                <a:spcPts val="0"/>
              </a:spcAft>
              <a:buClr>
                <a:schemeClr val="lt1"/>
              </a:buClr>
              <a:buSzPts val="1000"/>
              <a:buChar char="●"/>
              <a:defRPr sz="1000"/>
            </a:lvl4pPr>
            <a:lvl5pPr indent="-292100" lvl="4" marL="2286000" algn="ctr">
              <a:spcBef>
                <a:spcPts val="0"/>
              </a:spcBef>
              <a:spcAft>
                <a:spcPts val="0"/>
              </a:spcAft>
              <a:buClr>
                <a:schemeClr val="lt1"/>
              </a:buClr>
              <a:buSzPts val="1000"/>
              <a:buChar char="○"/>
              <a:defRPr sz="1000"/>
            </a:lvl5pPr>
            <a:lvl6pPr indent="-292100" lvl="5" marL="2743200" algn="ctr">
              <a:spcBef>
                <a:spcPts val="0"/>
              </a:spcBef>
              <a:spcAft>
                <a:spcPts val="0"/>
              </a:spcAft>
              <a:buClr>
                <a:schemeClr val="lt1"/>
              </a:buClr>
              <a:buSzPts val="1000"/>
              <a:buChar char="■"/>
              <a:defRPr sz="1000"/>
            </a:lvl6pPr>
            <a:lvl7pPr indent="-292100" lvl="6" marL="3200400" algn="ctr">
              <a:spcBef>
                <a:spcPts val="0"/>
              </a:spcBef>
              <a:spcAft>
                <a:spcPts val="0"/>
              </a:spcAft>
              <a:buClr>
                <a:schemeClr val="lt1"/>
              </a:buClr>
              <a:buSzPts val="1000"/>
              <a:buChar char="●"/>
              <a:defRPr sz="1000"/>
            </a:lvl7pPr>
            <a:lvl8pPr indent="-292100" lvl="7" marL="3657600" algn="ctr">
              <a:spcBef>
                <a:spcPts val="0"/>
              </a:spcBef>
              <a:spcAft>
                <a:spcPts val="0"/>
              </a:spcAft>
              <a:buClr>
                <a:schemeClr val="lt1"/>
              </a:buClr>
              <a:buSzPts val="1000"/>
              <a:buChar char="○"/>
              <a:defRPr sz="1000"/>
            </a:lvl8pPr>
            <a:lvl9pPr indent="-292100" lvl="8" marL="4114800" algn="ctr">
              <a:spcBef>
                <a:spcPts val="0"/>
              </a:spcBef>
              <a:spcAft>
                <a:spcPts val="0"/>
              </a:spcAft>
              <a:buClr>
                <a:schemeClr val="lt1"/>
              </a:buClr>
              <a:buSzPts val="1000"/>
              <a:buChar char="■"/>
              <a:defRPr sz="1000"/>
            </a:lvl9pPr>
          </a:lstStyle>
          <a:p/>
        </p:txBody>
      </p:sp>
      <p:sp>
        <p:nvSpPr>
          <p:cNvPr id="729" name="Google Shape;729;p47"/>
          <p:cNvSpPr txBox="1"/>
          <p:nvPr>
            <p:ph idx="2" type="body"/>
          </p:nvPr>
        </p:nvSpPr>
        <p:spPr>
          <a:xfrm>
            <a:off x="6774125" y="3361250"/>
            <a:ext cx="2370600" cy="1611300"/>
          </a:xfrm>
          <a:prstGeom prst="rect">
            <a:avLst/>
          </a:prstGeom>
        </p:spPr>
        <p:txBody>
          <a:bodyPr anchorCtr="0" anchor="ctr" bIns="91425" lIns="274300" spcFirstLastPara="1" rIns="274300" wrap="square" tIns="91425">
            <a:normAutofit/>
          </a:bodyPr>
          <a:lstStyle>
            <a:lvl1pPr indent="-292100" lvl="0" marL="457200" algn="ctr">
              <a:spcBef>
                <a:spcPts val="0"/>
              </a:spcBef>
              <a:spcAft>
                <a:spcPts val="0"/>
              </a:spcAft>
              <a:buClr>
                <a:schemeClr val="lt1"/>
              </a:buClr>
              <a:buSzPts val="1000"/>
              <a:buChar char="●"/>
              <a:defRPr sz="1000"/>
            </a:lvl1pPr>
            <a:lvl2pPr indent="-292100" lvl="1" marL="914400" algn="ctr">
              <a:spcBef>
                <a:spcPts val="0"/>
              </a:spcBef>
              <a:spcAft>
                <a:spcPts val="0"/>
              </a:spcAft>
              <a:buClr>
                <a:schemeClr val="lt1"/>
              </a:buClr>
              <a:buSzPts val="1000"/>
              <a:buChar char="○"/>
              <a:defRPr sz="1000"/>
            </a:lvl2pPr>
            <a:lvl3pPr indent="-292100" lvl="2" marL="1371600" algn="ctr">
              <a:spcBef>
                <a:spcPts val="0"/>
              </a:spcBef>
              <a:spcAft>
                <a:spcPts val="0"/>
              </a:spcAft>
              <a:buClr>
                <a:schemeClr val="lt1"/>
              </a:buClr>
              <a:buSzPts val="1000"/>
              <a:buChar char="■"/>
              <a:defRPr sz="1000"/>
            </a:lvl3pPr>
            <a:lvl4pPr indent="-292100" lvl="3" marL="1828800" algn="ctr">
              <a:spcBef>
                <a:spcPts val="0"/>
              </a:spcBef>
              <a:spcAft>
                <a:spcPts val="0"/>
              </a:spcAft>
              <a:buClr>
                <a:schemeClr val="lt1"/>
              </a:buClr>
              <a:buSzPts val="1000"/>
              <a:buChar char="●"/>
              <a:defRPr sz="1000"/>
            </a:lvl4pPr>
            <a:lvl5pPr indent="-292100" lvl="4" marL="2286000" algn="ctr">
              <a:spcBef>
                <a:spcPts val="0"/>
              </a:spcBef>
              <a:spcAft>
                <a:spcPts val="0"/>
              </a:spcAft>
              <a:buClr>
                <a:schemeClr val="lt1"/>
              </a:buClr>
              <a:buSzPts val="1000"/>
              <a:buChar char="○"/>
              <a:defRPr sz="1000"/>
            </a:lvl5pPr>
            <a:lvl6pPr indent="-292100" lvl="5" marL="2743200" algn="ctr">
              <a:spcBef>
                <a:spcPts val="0"/>
              </a:spcBef>
              <a:spcAft>
                <a:spcPts val="0"/>
              </a:spcAft>
              <a:buClr>
                <a:schemeClr val="lt1"/>
              </a:buClr>
              <a:buSzPts val="1000"/>
              <a:buChar char="■"/>
              <a:defRPr sz="1000"/>
            </a:lvl6pPr>
            <a:lvl7pPr indent="-292100" lvl="6" marL="3200400" algn="ctr">
              <a:spcBef>
                <a:spcPts val="0"/>
              </a:spcBef>
              <a:spcAft>
                <a:spcPts val="0"/>
              </a:spcAft>
              <a:buClr>
                <a:schemeClr val="lt1"/>
              </a:buClr>
              <a:buSzPts val="1000"/>
              <a:buChar char="●"/>
              <a:defRPr sz="1000"/>
            </a:lvl7pPr>
            <a:lvl8pPr indent="-292100" lvl="7" marL="3657600" algn="ctr">
              <a:spcBef>
                <a:spcPts val="0"/>
              </a:spcBef>
              <a:spcAft>
                <a:spcPts val="0"/>
              </a:spcAft>
              <a:buClr>
                <a:schemeClr val="lt1"/>
              </a:buClr>
              <a:buSzPts val="1000"/>
              <a:buChar char="○"/>
              <a:defRPr sz="1000"/>
            </a:lvl8pPr>
            <a:lvl9pPr indent="-292100" lvl="8" marL="4114800" algn="ctr">
              <a:spcBef>
                <a:spcPts val="0"/>
              </a:spcBef>
              <a:spcAft>
                <a:spcPts val="0"/>
              </a:spcAft>
              <a:buClr>
                <a:schemeClr val="lt1"/>
              </a:buClr>
              <a:buSzPts val="1000"/>
              <a:buChar char="■"/>
              <a:defRPr sz="1000"/>
            </a:lvl9pPr>
          </a:lstStyle>
          <a:p/>
        </p:txBody>
      </p:sp>
      <p:sp>
        <p:nvSpPr>
          <p:cNvPr id="730" name="Google Shape;730;p47"/>
          <p:cNvSpPr txBox="1"/>
          <p:nvPr>
            <p:ph idx="3" type="body"/>
          </p:nvPr>
        </p:nvSpPr>
        <p:spPr>
          <a:xfrm>
            <a:off x="2597175" y="3361000"/>
            <a:ext cx="2086800" cy="1611300"/>
          </a:xfrm>
          <a:prstGeom prst="rect">
            <a:avLst/>
          </a:prstGeom>
        </p:spPr>
        <p:txBody>
          <a:bodyPr anchorCtr="0" anchor="ctr" bIns="91425" lIns="274300" spcFirstLastPara="1" rIns="274300" wrap="square" tIns="91425">
            <a:normAutofit/>
          </a:bodyPr>
          <a:lstStyle>
            <a:lvl1pPr indent="-292100" lvl="0" marL="457200" algn="ctr">
              <a:spcBef>
                <a:spcPts val="0"/>
              </a:spcBef>
              <a:spcAft>
                <a:spcPts val="0"/>
              </a:spcAft>
              <a:buClr>
                <a:schemeClr val="lt1"/>
              </a:buClr>
              <a:buSzPts val="1000"/>
              <a:buChar char="●"/>
              <a:defRPr sz="1000"/>
            </a:lvl1pPr>
            <a:lvl2pPr indent="-292100" lvl="1" marL="914400" algn="ctr">
              <a:spcBef>
                <a:spcPts val="800"/>
              </a:spcBef>
              <a:spcAft>
                <a:spcPts val="0"/>
              </a:spcAft>
              <a:buClr>
                <a:schemeClr val="lt1"/>
              </a:buClr>
              <a:buSzPts val="1000"/>
              <a:buChar char="○"/>
              <a:defRPr sz="1000"/>
            </a:lvl2pPr>
            <a:lvl3pPr indent="-292100" lvl="2" marL="1371600" algn="ctr">
              <a:spcBef>
                <a:spcPts val="800"/>
              </a:spcBef>
              <a:spcAft>
                <a:spcPts val="0"/>
              </a:spcAft>
              <a:buClr>
                <a:schemeClr val="lt1"/>
              </a:buClr>
              <a:buSzPts val="1000"/>
              <a:buChar char="■"/>
              <a:defRPr sz="1000"/>
            </a:lvl3pPr>
            <a:lvl4pPr indent="-292100" lvl="3" marL="1828800" algn="ctr">
              <a:spcBef>
                <a:spcPts val="800"/>
              </a:spcBef>
              <a:spcAft>
                <a:spcPts val="0"/>
              </a:spcAft>
              <a:buClr>
                <a:schemeClr val="lt1"/>
              </a:buClr>
              <a:buSzPts val="1000"/>
              <a:buChar char="●"/>
              <a:defRPr sz="1000"/>
            </a:lvl4pPr>
            <a:lvl5pPr indent="-292100" lvl="4" marL="2286000" algn="ctr">
              <a:spcBef>
                <a:spcPts val="800"/>
              </a:spcBef>
              <a:spcAft>
                <a:spcPts val="0"/>
              </a:spcAft>
              <a:buClr>
                <a:schemeClr val="lt1"/>
              </a:buClr>
              <a:buSzPts val="1000"/>
              <a:buChar char="○"/>
              <a:defRPr sz="1000"/>
            </a:lvl5pPr>
            <a:lvl6pPr indent="-292100" lvl="5" marL="2743200" algn="ctr">
              <a:spcBef>
                <a:spcPts val="800"/>
              </a:spcBef>
              <a:spcAft>
                <a:spcPts val="0"/>
              </a:spcAft>
              <a:buClr>
                <a:schemeClr val="lt1"/>
              </a:buClr>
              <a:buSzPts val="1000"/>
              <a:buChar char="■"/>
              <a:defRPr sz="1000"/>
            </a:lvl6pPr>
            <a:lvl7pPr indent="-292100" lvl="6" marL="3200400" algn="ctr">
              <a:spcBef>
                <a:spcPts val="800"/>
              </a:spcBef>
              <a:spcAft>
                <a:spcPts val="0"/>
              </a:spcAft>
              <a:buClr>
                <a:schemeClr val="lt1"/>
              </a:buClr>
              <a:buSzPts val="1000"/>
              <a:buChar char="●"/>
              <a:defRPr sz="1000"/>
            </a:lvl7pPr>
            <a:lvl8pPr indent="-292100" lvl="7" marL="3657600" algn="ctr">
              <a:spcBef>
                <a:spcPts val="800"/>
              </a:spcBef>
              <a:spcAft>
                <a:spcPts val="0"/>
              </a:spcAft>
              <a:buClr>
                <a:schemeClr val="lt1"/>
              </a:buClr>
              <a:buSzPts val="1000"/>
              <a:buChar char="○"/>
              <a:defRPr sz="1000"/>
            </a:lvl8pPr>
            <a:lvl9pPr indent="-292100" lvl="8" marL="4114800" algn="ctr">
              <a:spcBef>
                <a:spcPts val="800"/>
              </a:spcBef>
              <a:spcAft>
                <a:spcPts val="800"/>
              </a:spcAft>
              <a:buClr>
                <a:schemeClr val="lt1"/>
              </a:buClr>
              <a:buSzPts val="1000"/>
              <a:buChar char="■"/>
              <a:defRPr sz="1000"/>
            </a:lvl9pPr>
          </a:lstStyle>
          <a:p/>
        </p:txBody>
      </p:sp>
      <p:sp>
        <p:nvSpPr>
          <p:cNvPr id="731" name="Google Shape;731;p47"/>
          <p:cNvSpPr txBox="1"/>
          <p:nvPr>
            <p:ph idx="4" type="body"/>
          </p:nvPr>
        </p:nvSpPr>
        <p:spPr>
          <a:xfrm>
            <a:off x="520425" y="3361000"/>
            <a:ext cx="2077500" cy="1611300"/>
          </a:xfrm>
          <a:prstGeom prst="rect">
            <a:avLst/>
          </a:prstGeom>
        </p:spPr>
        <p:txBody>
          <a:bodyPr anchorCtr="0" anchor="ctr" bIns="91425" lIns="274300" spcFirstLastPara="1" rIns="274300" wrap="square" tIns="91425">
            <a:normAutofit/>
          </a:bodyPr>
          <a:lstStyle>
            <a:lvl1pPr indent="-292100" lvl="0" marL="457200" algn="ctr">
              <a:spcBef>
                <a:spcPts val="0"/>
              </a:spcBef>
              <a:spcAft>
                <a:spcPts val="0"/>
              </a:spcAft>
              <a:buClr>
                <a:schemeClr val="lt1"/>
              </a:buClr>
              <a:buSzPts val="1000"/>
              <a:buFont typeface="Inter"/>
              <a:buChar char="●"/>
              <a:defRPr sz="1000"/>
            </a:lvl1pPr>
            <a:lvl2pPr indent="-292100" lvl="1" marL="914400" algn="ctr">
              <a:spcBef>
                <a:spcPts val="0"/>
              </a:spcBef>
              <a:spcAft>
                <a:spcPts val="0"/>
              </a:spcAft>
              <a:buClr>
                <a:schemeClr val="lt1"/>
              </a:buClr>
              <a:buSzPts val="1000"/>
              <a:buFont typeface="Inter"/>
              <a:buChar char="○"/>
              <a:defRPr sz="1000"/>
            </a:lvl2pPr>
            <a:lvl3pPr indent="-292100" lvl="2" marL="1371600" algn="ctr">
              <a:spcBef>
                <a:spcPts val="0"/>
              </a:spcBef>
              <a:spcAft>
                <a:spcPts val="0"/>
              </a:spcAft>
              <a:buClr>
                <a:schemeClr val="lt1"/>
              </a:buClr>
              <a:buSzPts val="1000"/>
              <a:buFont typeface="Inter"/>
              <a:buChar char="■"/>
              <a:defRPr sz="1000"/>
            </a:lvl3pPr>
            <a:lvl4pPr indent="-292100" lvl="3" marL="1828800" algn="ctr">
              <a:spcBef>
                <a:spcPts val="0"/>
              </a:spcBef>
              <a:spcAft>
                <a:spcPts val="0"/>
              </a:spcAft>
              <a:buClr>
                <a:schemeClr val="lt1"/>
              </a:buClr>
              <a:buSzPts val="1000"/>
              <a:buFont typeface="Inter"/>
              <a:buChar char="●"/>
              <a:defRPr sz="1000"/>
            </a:lvl4pPr>
            <a:lvl5pPr indent="-292100" lvl="4" marL="2286000" algn="ctr">
              <a:spcBef>
                <a:spcPts val="0"/>
              </a:spcBef>
              <a:spcAft>
                <a:spcPts val="0"/>
              </a:spcAft>
              <a:buClr>
                <a:schemeClr val="lt1"/>
              </a:buClr>
              <a:buSzPts val="1000"/>
              <a:buFont typeface="Inter"/>
              <a:buChar char="○"/>
              <a:defRPr sz="1000"/>
            </a:lvl5pPr>
            <a:lvl6pPr indent="-292100" lvl="5" marL="2743200" algn="ctr">
              <a:spcBef>
                <a:spcPts val="0"/>
              </a:spcBef>
              <a:spcAft>
                <a:spcPts val="0"/>
              </a:spcAft>
              <a:buClr>
                <a:schemeClr val="lt1"/>
              </a:buClr>
              <a:buSzPts val="1000"/>
              <a:buFont typeface="Inter"/>
              <a:buChar char="■"/>
              <a:defRPr sz="1000"/>
            </a:lvl6pPr>
            <a:lvl7pPr indent="-292100" lvl="6" marL="3200400" algn="ctr">
              <a:spcBef>
                <a:spcPts val="0"/>
              </a:spcBef>
              <a:spcAft>
                <a:spcPts val="0"/>
              </a:spcAft>
              <a:buClr>
                <a:schemeClr val="lt1"/>
              </a:buClr>
              <a:buSzPts val="1000"/>
              <a:buFont typeface="Inter"/>
              <a:buChar char="●"/>
              <a:defRPr sz="1000"/>
            </a:lvl7pPr>
            <a:lvl8pPr indent="-292100" lvl="7" marL="3657600" algn="ctr">
              <a:spcBef>
                <a:spcPts val="0"/>
              </a:spcBef>
              <a:spcAft>
                <a:spcPts val="0"/>
              </a:spcAft>
              <a:buClr>
                <a:schemeClr val="lt1"/>
              </a:buClr>
              <a:buSzPts val="1000"/>
              <a:buFont typeface="Inter"/>
              <a:buChar char="○"/>
              <a:defRPr sz="1000"/>
            </a:lvl8pPr>
            <a:lvl9pPr indent="-292100" lvl="8" marL="4114800" algn="ctr">
              <a:spcBef>
                <a:spcPts val="0"/>
              </a:spcBef>
              <a:spcAft>
                <a:spcPts val="0"/>
              </a:spcAft>
              <a:buClr>
                <a:schemeClr val="lt1"/>
              </a:buClr>
              <a:buSzPts val="1000"/>
              <a:buFont typeface="Inter"/>
              <a:buChar char="■"/>
              <a:defRPr sz="1000"/>
            </a:lvl9pPr>
          </a:lstStyle>
          <a:p/>
        </p:txBody>
      </p:sp>
      <p:sp>
        <p:nvSpPr>
          <p:cNvPr id="732" name="Google Shape;732;p47"/>
          <p:cNvSpPr/>
          <p:nvPr/>
        </p:nvSpPr>
        <p:spPr>
          <a:xfrm rot="-5400000">
            <a:off x="7573550" y="1789950"/>
            <a:ext cx="771000" cy="2370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sp>
        <p:nvSpPr>
          <p:cNvPr id="733" name="Google Shape;733;p47"/>
          <p:cNvSpPr/>
          <p:nvPr/>
        </p:nvSpPr>
        <p:spPr>
          <a:xfrm rot="-5400000">
            <a:off x="5343575" y="1930200"/>
            <a:ext cx="771000" cy="20901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sp>
        <p:nvSpPr>
          <p:cNvPr id="734" name="Google Shape;734;p47"/>
          <p:cNvSpPr/>
          <p:nvPr/>
        </p:nvSpPr>
        <p:spPr>
          <a:xfrm rot="-5400000">
            <a:off x="3255125" y="1931850"/>
            <a:ext cx="771000" cy="20868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sp>
        <p:nvSpPr>
          <p:cNvPr id="735" name="Google Shape;735;p47"/>
          <p:cNvSpPr/>
          <p:nvPr/>
        </p:nvSpPr>
        <p:spPr>
          <a:xfrm rot="-5400000">
            <a:off x="1173425" y="1936950"/>
            <a:ext cx="771000" cy="2076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sp>
        <p:nvSpPr>
          <p:cNvPr id="736" name="Google Shape;736;p47"/>
          <p:cNvSpPr txBox="1"/>
          <p:nvPr>
            <p:ph idx="5" type="subTitle"/>
          </p:nvPr>
        </p:nvSpPr>
        <p:spPr>
          <a:xfrm>
            <a:off x="520425" y="2589750"/>
            <a:ext cx="2090100" cy="771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737" name="Google Shape;737;p47"/>
          <p:cNvSpPr txBox="1"/>
          <p:nvPr>
            <p:ph idx="6" type="subTitle"/>
          </p:nvPr>
        </p:nvSpPr>
        <p:spPr>
          <a:xfrm>
            <a:off x="2597225" y="2589750"/>
            <a:ext cx="2076600" cy="771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738" name="Google Shape;738;p47"/>
          <p:cNvSpPr txBox="1"/>
          <p:nvPr>
            <p:ph idx="7" type="subTitle"/>
          </p:nvPr>
        </p:nvSpPr>
        <p:spPr>
          <a:xfrm>
            <a:off x="4685675" y="2589750"/>
            <a:ext cx="2090100" cy="771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739" name="Google Shape;739;p47"/>
          <p:cNvSpPr txBox="1"/>
          <p:nvPr>
            <p:ph idx="8" type="subTitle"/>
          </p:nvPr>
        </p:nvSpPr>
        <p:spPr>
          <a:xfrm>
            <a:off x="6773425" y="2589750"/>
            <a:ext cx="2370600" cy="771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1pPr>
            <a:lvl2pPr lvl="1"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2pPr>
            <a:lvl3pPr lvl="2"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3pPr>
            <a:lvl4pPr lvl="3"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4pPr>
            <a:lvl5pPr lvl="4"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5pPr>
            <a:lvl6pPr lvl="5"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6pPr>
            <a:lvl7pPr lvl="6"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7pPr>
            <a:lvl8pPr lvl="7"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8pPr>
            <a:lvl9pPr lvl="8" algn="ctr">
              <a:spcBef>
                <a:spcPts val="0"/>
              </a:spcBef>
              <a:spcAft>
                <a:spcPts val="0"/>
              </a:spcAft>
              <a:buClr>
                <a:schemeClr val="lt1"/>
              </a:buClr>
              <a:buSzPts val="1000"/>
              <a:buFont typeface="Inter Medium"/>
              <a:buNone/>
              <a:defRPr sz="1000">
                <a:latin typeface="Inter Medium"/>
                <a:ea typeface="Inter Medium"/>
                <a:cs typeface="Inter Medium"/>
                <a:sym typeface="Inter Medium"/>
              </a:defRPr>
            </a:lvl9pPr>
          </a:lstStyle>
          <a:p/>
        </p:txBody>
      </p:sp>
      <p:sp>
        <p:nvSpPr>
          <p:cNvPr id="740" name="Google Shape;740;p47"/>
          <p:cNvSpPr/>
          <p:nvPr>
            <p:ph idx="9" type="pic"/>
          </p:nvPr>
        </p:nvSpPr>
        <p:spPr>
          <a:xfrm>
            <a:off x="6773402" y="841675"/>
            <a:ext cx="2370600" cy="1748700"/>
          </a:xfrm>
          <a:prstGeom prst="rect">
            <a:avLst/>
          </a:prstGeom>
          <a:noFill/>
          <a:ln>
            <a:noFill/>
          </a:ln>
        </p:spPr>
      </p:sp>
      <p:sp>
        <p:nvSpPr>
          <p:cNvPr id="741" name="Google Shape;741;p47"/>
          <p:cNvSpPr/>
          <p:nvPr>
            <p:ph idx="13" type="pic"/>
          </p:nvPr>
        </p:nvSpPr>
        <p:spPr>
          <a:xfrm>
            <a:off x="4685838" y="841675"/>
            <a:ext cx="2086800" cy="1748700"/>
          </a:xfrm>
          <a:prstGeom prst="rect">
            <a:avLst/>
          </a:prstGeom>
          <a:noFill/>
          <a:ln>
            <a:noFill/>
          </a:ln>
        </p:spPr>
      </p:sp>
      <p:sp>
        <p:nvSpPr>
          <p:cNvPr id="742" name="Google Shape;742;p47"/>
          <p:cNvSpPr/>
          <p:nvPr>
            <p:ph idx="14" type="pic"/>
          </p:nvPr>
        </p:nvSpPr>
        <p:spPr>
          <a:xfrm>
            <a:off x="2597225" y="841675"/>
            <a:ext cx="2086800" cy="1748700"/>
          </a:xfrm>
          <a:prstGeom prst="rect">
            <a:avLst/>
          </a:prstGeom>
          <a:noFill/>
          <a:ln>
            <a:noFill/>
          </a:ln>
        </p:spPr>
      </p:sp>
      <p:sp>
        <p:nvSpPr>
          <p:cNvPr id="743" name="Google Shape;743;p47"/>
          <p:cNvSpPr/>
          <p:nvPr>
            <p:ph idx="15" type="pic"/>
          </p:nvPr>
        </p:nvSpPr>
        <p:spPr>
          <a:xfrm>
            <a:off x="520725" y="841675"/>
            <a:ext cx="2076600" cy="1748700"/>
          </a:xfrm>
          <a:prstGeom prst="rect">
            <a:avLst/>
          </a:prstGeom>
          <a:noFill/>
          <a:ln>
            <a:noFill/>
          </a:ln>
        </p:spPr>
      </p:sp>
      <p:cxnSp>
        <p:nvCxnSpPr>
          <p:cNvPr id="744" name="Google Shape;744;p47"/>
          <p:cNvCxnSpPr/>
          <p:nvPr/>
        </p:nvCxnSpPr>
        <p:spPr>
          <a:xfrm>
            <a:off x="2598000" y="842050"/>
            <a:ext cx="0" cy="4301700"/>
          </a:xfrm>
          <a:prstGeom prst="straightConnector1">
            <a:avLst/>
          </a:prstGeom>
          <a:noFill/>
          <a:ln cap="flat" cmpd="sng" w="9525">
            <a:solidFill>
              <a:schemeClr val="lt1"/>
            </a:solidFill>
            <a:prstDash val="solid"/>
            <a:round/>
            <a:headEnd len="sm" w="sm" type="none"/>
            <a:tailEnd len="sm" w="sm" type="none"/>
          </a:ln>
        </p:spPr>
      </p:cxnSp>
      <p:cxnSp>
        <p:nvCxnSpPr>
          <p:cNvPr id="745" name="Google Shape;745;p47"/>
          <p:cNvCxnSpPr/>
          <p:nvPr/>
        </p:nvCxnSpPr>
        <p:spPr>
          <a:xfrm>
            <a:off x="6773750" y="841675"/>
            <a:ext cx="0" cy="4301700"/>
          </a:xfrm>
          <a:prstGeom prst="straightConnector1">
            <a:avLst/>
          </a:prstGeom>
          <a:noFill/>
          <a:ln cap="flat" cmpd="sng" w="9525">
            <a:solidFill>
              <a:schemeClr val="lt1"/>
            </a:solidFill>
            <a:prstDash val="solid"/>
            <a:round/>
            <a:headEnd len="sm" w="sm" type="none"/>
            <a:tailEnd len="sm" w="sm" type="none"/>
          </a:ln>
        </p:spPr>
      </p:cxnSp>
      <p:cxnSp>
        <p:nvCxnSpPr>
          <p:cNvPr id="746" name="Google Shape;746;p47"/>
          <p:cNvCxnSpPr/>
          <p:nvPr/>
        </p:nvCxnSpPr>
        <p:spPr>
          <a:xfrm>
            <a:off x="4684713" y="842026"/>
            <a:ext cx="0" cy="4301700"/>
          </a:xfrm>
          <a:prstGeom prst="straightConnector1">
            <a:avLst/>
          </a:prstGeom>
          <a:noFill/>
          <a:ln cap="flat" cmpd="sng" w="9525">
            <a:solidFill>
              <a:schemeClr val="lt1"/>
            </a:solidFill>
            <a:prstDash val="solid"/>
            <a:round/>
            <a:headEnd len="sm" w="sm" type="none"/>
            <a:tailEnd len="sm" w="sm" type="none"/>
          </a:ln>
        </p:spPr>
      </p:cxnSp>
      <p:cxnSp>
        <p:nvCxnSpPr>
          <p:cNvPr id="747" name="Google Shape;747;p47"/>
          <p:cNvCxnSpPr/>
          <p:nvPr/>
        </p:nvCxnSpPr>
        <p:spPr>
          <a:xfrm rot="10800000">
            <a:off x="520800" y="3361000"/>
            <a:ext cx="8623200" cy="0"/>
          </a:xfrm>
          <a:prstGeom prst="straightConnector1">
            <a:avLst/>
          </a:prstGeom>
          <a:noFill/>
          <a:ln cap="flat" cmpd="sng" w="9525">
            <a:solidFill>
              <a:schemeClr val="lt1"/>
            </a:solidFill>
            <a:prstDash val="solid"/>
            <a:round/>
            <a:headEnd len="sm" w="sm" type="none"/>
            <a:tailEnd len="sm" w="sm" type="none"/>
          </a:ln>
        </p:spPr>
      </p:cxnSp>
      <p:cxnSp>
        <p:nvCxnSpPr>
          <p:cNvPr id="748" name="Google Shape;748;p47"/>
          <p:cNvCxnSpPr/>
          <p:nvPr/>
        </p:nvCxnSpPr>
        <p:spPr>
          <a:xfrm rot="10800000">
            <a:off x="520800" y="2590425"/>
            <a:ext cx="8623200" cy="0"/>
          </a:xfrm>
          <a:prstGeom prst="straightConnector1">
            <a:avLst/>
          </a:prstGeom>
          <a:noFill/>
          <a:ln cap="flat" cmpd="sng" w="9525">
            <a:solidFill>
              <a:schemeClr val="lt1"/>
            </a:solidFill>
            <a:prstDash val="solid"/>
            <a:round/>
            <a:headEnd len="sm" w="sm" type="none"/>
            <a:tailEnd len="sm" w="sm" type="none"/>
          </a:ln>
        </p:spPr>
      </p:cxnSp>
      <p:sp>
        <p:nvSpPr>
          <p:cNvPr id="749" name="Google Shape;749;p47"/>
          <p:cNvSpPr txBox="1"/>
          <p:nvPr>
            <p:ph idx="16"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750" name="Google Shape;750;p47"/>
          <p:cNvSpPr txBox="1"/>
          <p:nvPr>
            <p:ph idx="17"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751" name="Google Shape;751;p47"/>
          <p:cNvSpPr txBox="1"/>
          <p:nvPr>
            <p:ph idx="18"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752" name="Google Shape;752;p47"/>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753" name="Google Shape;753;p47"/>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754" name="Google Shape;754;p47"/>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55" name="Google Shape;755;p47"/>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56" name="Google Shape;756;p47"/>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757" name="Google Shape;757;p47"/>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1">
  <p:cSld name="BLANK_1_1_2">
    <p:bg>
      <p:bgPr>
        <a:solidFill>
          <a:schemeClr val="lt1"/>
        </a:solidFill>
      </p:bgPr>
    </p:bg>
    <p:spTree>
      <p:nvGrpSpPr>
        <p:cNvPr id="758" name="Shape 758"/>
        <p:cNvGrpSpPr/>
        <p:nvPr/>
      </p:nvGrpSpPr>
      <p:grpSpPr>
        <a:xfrm>
          <a:off x="0" y="0"/>
          <a:ext cx="0" cy="0"/>
          <a:chOff x="0" y="0"/>
          <a:chExt cx="0" cy="0"/>
        </a:xfrm>
      </p:grpSpPr>
      <p:grpSp>
        <p:nvGrpSpPr>
          <p:cNvPr id="759" name="Google Shape;759;p48"/>
          <p:cNvGrpSpPr/>
          <p:nvPr/>
        </p:nvGrpSpPr>
        <p:grpSpPr>
          <a:xfrm rot="5400000">
            <a:off x="593777" y="660623"/>
            <a:ext cx="369896" cy="333900"/>
            <a:chOff x="96076" y="654376"/>
            <a:chExt cx="369896" cy="333900"/>
          </a:xfrm>
        </p:grpSpPr>
        <p:cxnSp>
          <p:nvCxnSpPr>
            <p:cNvPr id="760" name="Google Shape;760;p48"/>
            <p:cNvCxnSpPr/>
            <p:nvPr/>
          </p:nvCxnSpPr>
          <p:spPr>
            <a:xfrm rot="5400000">
              <a:off x="113975" y="821326"/>
              <a:ext cx="333900" cy="0"/>
            </a:xfrm>
            <a:prstGeom prst="straightConnector1">
              <a:avLst/>
            </a:prstGeom>
            <a:noFill/>
            <a:ln cap="flat" cmpd="sng" w="19050">
              <a:solidFill>
                <a:schemeClr val="accent6"/>
              </a:solidFill>
              <a:prstDash val="solid"/>
              <a:round/>
              <a:headEnd len="sm" w="sm" type="none"/>
              <a:tailEnd len="sm" w="sm" type="none"/>
            </a:ln>
          </p:spPr>
        </p:cxnSp>
        <p:sp>
          <p:nvSpPr>
            <p:cNvPr id="761" name="Google Shape;761;p4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762" name="Google Shape;762;p4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763" name="Google Shape;763;p48"/>
          <p:cNvSpPr txBox="1"/>
          <p:nvPr>
            <p:ph type="title"/>
          </p:nvPr>
        </p:nvSpPr>
        <p:spPr>
          <a:xfrm flipH="1">
            <a:off x="1040750" y="334850"/>
            <a:ext cx="7581900" cy="88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3200"/>
              <a:buFont typeface="Gowun Batang"/>
              <a:buNone/>
              <a:defRPr>
                <a:solidFill>
                  <a:schemeClr val="dk1"/>
                </a:solidFill>
              </a:defRPr>
            </a:lvl1pPr>
            <a:lvl2pPr lvl="1">
              <a:spcBef>
                <a:spcPts val="0"/>
              </a:spcBef>
              <a:spcAft>
                <a:spcPts val="0"/>
              </a:spcAft>
              <a:buClr>
                <a:schemeClr val="dk1"/>
              </a:buClr>
              <a:buSzPts val="4400"/>
              <a:buFont typeface="Gowun Batang"/>
              <a:buNone/>
              <a:defRPr sz="4400">
                <a:solidFill>
                  <a:schemeClr val="dk1"/>
                </a:solidFill>
              </a:defRPr>
            </a:lvl2pPr>
            <a:lvl3pPr lvl="2">
              <a:spcBef>
                <a:spcPts val="0"/>
              </a:spcBef>
              <a:spcAft>
                <a:spcPts val="0"/>
              </a:spcAft>
              <a:buClr>
                <a:schemeClr val="dk1"/>
              </a:buClr>
              <a:buSzPts val="4400"/>
              <a:buFont typeface="Gowun Batang"/>
              <a:buNone/>
              <a:defRPr sz="4400">
                <a:solidFill>
                  <a:schemeClr val="dk1"/>
                </a:solidFill>
              </a:defRPr>
            </a:lvl3pPr>
            <a:lvl4pPr lvl="3">
              <a:spcBef>
                <a:spcPts val="0"/>
              </a:spcBef>
              <a:spcAft>
                <a:spcPts val="0"/>
              </a:spcAft>
              <a:buClr>
                <a:schemeClr val="dk1"/>
              </a:buClr>
              <a:buSzPts val="4400"/>
              <a:buFont typeface="Gowun Batang"/>
              <a:buNone/>
              <a:defRPr sz="4400">
                <a:solidFill>
                  <a:schemeClr val="dk1"/>
                </a:solidFill>
              </a:defRPr>
            </a:lvl4pPr>
            <a:lvl5pPr lvl="4">
              <a:spcBef>
                <a:spcPts val="0"/>
              </a:spcBef>
              <a:spcAft>
                <a:spcPts val="0"/>
              </a:spcAft>
              <a:buClr>
                <a:schemeClr val="dk1"/>
              </a:buClr>
              <a:buSzPts val="4400"/>
              <a:buFont typeface="Gowun Batang"/>
              <a:buNone/>
              <a:defRPr sz="4400">
                <a:solidFill>
                  <a:schemeClr val="dk1"/>
                </a:solidFill>
              </a:defRPr>
            </a:lvl5pPr>
            <a:lvl6pPr lvl="5">
              <a:spcBef>
                <a:spcPts val="0"/>
              </a:spcBef>
              <a:spcAft>
                <a:spcPts val="0"/>
              </a:spcAft>
              <a:buClr>
                <a:schemeClr val="dk1"/>
              </a:buClr>
              <a:buSzPts val="4400"/>
              <a:buFont typeface="Gowun Batang"/>
              <a:buNone/>
              <a:defRPr sz="4400">
                <a:solidFill>
                  <a:schemeClr val="dk1"/>
                </a:solidFill>
              </a:defRPr>
            </a:lvl6pPr>
            <a:lvl7pPr lvl="6">
              <a:spcBef>
                <a:spcPts val="0"/>
              </a:spcBef>
              <a:spcAft>
                <a:spcPts val="0"/>
              </a:spcAft>
              <a:buClr>
                <a:schemeClr val="dk1"/>
              </a:buClr>
              <a:buSzPts val="4400"/>
              <a:buFont typeface="Gowun Batang"/>
              <a:buNone/>
              <a:defRPr sz="4400">
                <a:solidFill>
                  <a:schemeClr val="dk1"/>
                </a:solidFill>
              </a:defRPr>
            </a:lvl7pPr>
            <a:lvl8pPr lvl="7">
              <a:spcBef>
                <a:spcPts val="0"/>
              </a:spcBef>
              <a:spcAft>
                <a:spcPts val="0"/>
              </a:spcAft>
              <a:buClr>
                <a:schemeClr val="dk1"/>
              </a:buClr>
              <a:buSzPts val="4400"/>
              <a:buFont typeface="Gowun Batang"/>
              <a:buNone/>
              <a:defRPr sz="4400">
                <a:solidFill>
                  <a:schemeClr val="dk1"/>
                </a:solidFill>
              </a:defRPr>
            </a:lvl8pPr>
            <a:lvl9pPr lvl="8">
              <a:spcBef>
                <a:spcPts val="0"/>
              </a:spcBef>
              <a:spcAft>
                <a:spcPts val="0"/>
              </a:spcAft>
              <a:buClr>
                <a:schemeClr val="dk1"/>
              </a:buClr>
              <a:buSzPts val="4400"/>
              <a:buFont typeface="Gowun Batang"/>
              <a:buNone/>
              <a:defRPr sz="4400">
                <a:solidFill>
                  <a:schemeClr val="dk1"/>
                </a:solidFill>
              </a:defRPr>
            </a:lvl9pPr>
          </a:lstStyle>
          <a:p/>
        </p:txBody>
      </p:sp>
      <p:sp>
        <p:nvSpPr>
          <p:cNvPr id="764" name="Google Shape;764;p48"/>
          <p:cNvSpPr txBox="1"/>
          <p:nvPr>
            <p:ph idx="1" type="body"/>
          </p:nvPr>
        </p:nvSpPr>
        <p:spPr>
          <a:xfrm>
            <a:off x="1042100" y="1307575"/>
            <a:ext cx="3977100" cy="3522300"/>
          </a:xfrm>
          <a:prstGeom prst="rect">
            <a:avLst/>
          </a:prstGeom>
        </p:spPr>
        <p:txBody>
          <a:bodyPr anchorCtr="0" anchor="t" bIns="91425" lIns="274300" spcFirstLastPara="1" rIns="91425" wrap="square" tIns="274300">
            <a:normAutofit/>
          </a:bodyPr>
          <a:lstStyle>
            <a:lvl1pPr indent="-292100" lvl="0" marL="4572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1pPr>
            <a:lvl2pPr indent="-292100" lvl="1" marL="9144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2pPr>
            <a:lvl3pPr indent="-292100" lvl="2" marL="13716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3pPr>
            <a:lvl4pPr indent="-292100" lvl="3" marL="18288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4pPr>
            <a:lvl5pPr indent="-292100" lvl="4" marL="22860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5pPr>
            <a:lvl6pPr indent="-292100" lvl="5" marL="27432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6pPr>
            <a:lvl7pPr indent="-292100" lvl="6" marL="32004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7pPr>
            <a:lvl8pPr indent="-292100" lvl="7" marL="36576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8pPr>
            <a:lvl9pPr indent="-292100" lvl="8" marL="41148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9pPr>
          </a:lstStyle>
          <a:p/>
        </p:txBody>
      </p:sp>
      <p:sp>
        <p:nvSpPr>
          <p:cNvPr id="765" name="Google Shape;765;p48"/>
          <p:cNvSpPr txBox="1"/>
          <p:nvPr>
            <p:ph idx="2"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766" name="Google Shape;766;p48"/>
          <p:cNvSpPr txBox="1"/>
          <p:nvPr>
            <p:ph idx="3"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767" name="Google Shape;767;p48"/>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768" name="Google Shape;768;p48"/>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769" name="Google Shape;769;p48"/>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770" name="Google Shape;770;p48"/>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771" name="Google Shape;771;p48"/>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772" name="Google Shape;772;p48"/>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773" name="Google Shape;773;p48"/>
          <p:cNvCxnSpPr/>
          <p:nvPr/>
        </p:nvCxnSpPr>
        <p:spPr>
          <a:xfrm>
            <a:off x="1042100" y="1217450"/>
            <a:ext cx="8102400" cy="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BLANK_1_1_1">
    <p:bg>
      <p:bgPr>
        <a:solidFill>
          <a:schemeClr val="lt2"/>
        </a:solidFill>
      </p:bgPr>
    </p:bg>
    <p:spTree>
      <p:nvGrpSpPr>
        <p:cNvPr id="774" name="Shape 774"/>
        <p:cNvGrpSpPr/>
        <p:nvPr/>
      </p:nvGrpSpPr>
      <p:grpSpPr>
        <a:xfrm>
          <a:off x="0" y="0"/>
          <a:ext cx="0" cy="0"/>
          <a:chOff x="0" y="0"/>
          <a:chExt cx="0" cy="0"/>
        </a:xfrm>
      </p:grpSpPr>
      <p:grpSp>
        <p:nvGrpSpPr>
          <p:cNvPr id="775" name="Google Shape;775;p49"/>
          <p:cNvGrpSpPr/>
          <p:nvPr/>
        </p:nvGrpSpPr>
        <p:grpSpPr>
          <a:xfrm rot="5400000">
            <a:off x="593777" y="654575"/>
            <a:ext cx="369896" cy="333900"/>
            <a:chOff x="96076" y="654376"/>
            <a:chExt cx="369896" cy="333900"/>
          </a:xfrm>
        </p:grpSpPr>
        <p:cxnSp>
          <p:nvCxnSpPr>
            <p:cNvPr id="776" name="Google Shape;776;p4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777" name="Google Shape;777;p4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778" name="Google Shape;778;p4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779" name="Google Shape;779;p49"/>
          <p:cNvCxnSpPr/>
          <p:nvPr/>
        </p:nvCxnSpPr>
        <p:spPr>
          <a:xfrm>
            <a:off x="5019250" y="1307650"/>
            <a:ext cx="0" cy="3851400"/>
          </a:xfrm>
          <a:prstGeom prst="straightConnector1">
            <a:avLst/>
          </a:prstGeom>
          <a:noFill/>
          <a:ln cap="flat" cmpd="sng" w="9525">
            <a:solidFill>
              <a:schemeClr val="lt1"/>
            </a:solidFill>
            <a:prstDash val="solid"/>
            <a:round/>
            <a:headEnd len="sm" w="sm" type="none"/>
            <a:tailEnd len="sm" w="sm" type="none"/>
          </a:ln>
        </p:spPr>
      </p:cxnSp>
      <p:cxnSp>
        <p:nvCxnSpPr>
          <p:cNvPr id="780" name="Google Shape;780;p49"/>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781" name="Google Shape;781;p49"/>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82" name="Google Shape;782;p49"/>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83" name="Google Shape;783;p49"/>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784" name="Google Shape;784;p49"/>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785" name="Google Shape;785;p49"/>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
        <p:nvSpPr>
          <p:cNvPr id="786" name="Google Shape;786;p49"/>
          <p:cNvSpPr txBox="1"/>
          <p:nvPr>
            <p:ph idx="1" type="body"/>
          </p:nvPr>
        </p:nvSpPr>
        <p:spPr>
          <a:xfrm>
            <a:off x="104210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787" name="Google Shape;787;p49"/>
          <p:cNvSpPr txBox="1"/>
          <p:nvPr>
            <p:ph idx="2" type="body"/>
          </p:nvPr>
        </p:nvSpPr>
        <p:spPr>
          <a:xfrm>
            <a:off x="501925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788" name="Google Shape;788;p49"/>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 1">
  <p:cSld name="BLANK_1_1_1_2">
    <p:bg>
      <p:bgPr>
        <a:solidFill>
          <a:schemeClr val="lt2"/>
        </a:solidFill>
      </p:bgPr>
    </p:bg>
    <p:spTree>
      <p:nvGrpSpPr>
        <p:cNvPr id="789" name="Shape 789"/>
        <p:cNvGrpSpPr/>
        <p:nvPr/>
      </p:nvGrpSpPr>
      <p:grpSpPr>
        <a:xfrm>
          <a:off x="0" y="0"/>
          <a:ext cx="0" cy="0"/>
          <a:chOff x="0" y="0"/>
          <a:chExt cx="0" cy="0"/>
        </a:xfrm>
      </p:grpSpPr>
      <p:grpSp>
        <p:nvGrpSpPr>
          <p:cNvPr id="790" name="Google Shape;790;p50"/>
          <p:cNvGrpSpPr/>
          <p:nvPr/>
        </p:nvGrpSpPr>
        <p:grpSpPr>
          <a:xfrm rot="5400000">
            <a:off x="593777" y="658085"/>
            <a:ext cx="369896" cy="333900"/>
            <a:chOff x="96076" y="654376"/>
            <a:chExt cx="369896" cy="333900"/>
          </a:xfrm>
        </p:grpSpPr>
        <p:cxnSp>
          <p:nvCxnSpPr>
            <p:cNvPr id="791" name="Google Shape;791;p50"/>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792" name="Google Shape;792;p5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793" name="Google Shape;793;p5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794" name="Google Shape;794;p50"/>
          <p:cNvCxnSpPr/>
          <p:nvPr/>
        </p:nvCxnSpPr>
        <p:spPr>
          <a:xfrm>
            <a:off x="5019250" y="1307650"/>
            <a:ext cx="0" cy="3851400"/>
          </a:xfrm>
          <a:prstGeom prst="straightConnector1">
            <a:avLst/>
          </a:prstGeom>
          <a:noFill/>
          <a:ln cap="flat" cmpd="sng" w="9525">
            <a:solidFill>
              <a:schemeClr val="lt1"/>
            </a:solidFill>
            <a:prstDash val="solid"/>
            <a:round/>
            <a:headEnd len="sm" w="sm" type="none"/>
            <a:tailEnd len="sm" w="sm" type="none"/>
          </a:ln>
        </p:spPr>
      </p:cxnSp>
      <p:cxnSp>
        <p:nvCxnSpPr>
          <p:cNvPr id="795" name="Google Shape;795;p50"/>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796" name="Google Shape;796;p5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97" name="Google Shape;797;p5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798" name="Google Shape;798;p50"/>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799" name="Google Shape;799;p50"/>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00" name="Google Shape;800;p50"/>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
        <p:nvSpPr>
          <p:cNvPr id="801" name="Google Shape;801;p50"/>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sp>
        <p:nvSpPr>
          <p:cNvPr id="802" name="Google Shape;802;p50"/>
          <p:cNvSpPr txBox="1"/>
          <p:nvPr>
            <p:ph idx="1" type="body"/>
          </p:nvPr>
        </p:nvSpPr>
        <p:spPr>
          <a:xfrm>
            <a:off x="104210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803" name="Google Shape;803;p50"/>
          <p:cNvSpPr txBox="1"/>
          <p:nvPr>
            <p:ph idx="2" type="body"/>
          </p:nvPr>
        </p:nvSpPr>
        <p:spPr>
          <a:xfrm>
            <a:off x="501925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804" name="Google Shape;804;p50"/>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05" name="Google Shape;805;p50"/>
          <p:cNvSpPr txBox="1"/>
          <p:nvPr>
            <p:ph idx="4"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806" name="Google Shape;806;p50"/>
          <p:cNvSpPr txBox="1"/>
          <p:nvPr>
            <p:ph idx="5"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07" name="Google Shape;807;p50"/>
          <p:cNvSpPr txBox="1"/>
          <p:nvPr>
            <p:ph idx="6" type="title"/>
          </p:nvPr>
        </p:nvSpPr>
        <p:spPr>
          <a:xfrm>
            <a:off x="1042100" y="1307700"/>
            <a:ext cx="3614400" cy="552000"/>
          </a:xfrm>
          <a:prstGeom prst="rect">
            <a:avLst/>
          </a:prstGeom>
        </p:spPr>
        <p:txBody>
          <a:bodyPr anchorCtr="0" anchor="b" bIns="91425" lIns="274300"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p:txBody>
      </p:sp>
      <p:sp>
        <p:nvSpPr>
          <p:cNvPr id="808" name="Google Shape;808;p50"/>
          <p:cNvSpPr txBox="1"/>
          <p:nvPr>
            <p:ph idx="7" type="title"/>
          </p:nvPr>
        </p:nvSpPr>
        <p:spPr>
          <a:xfrm>
            <a:off x="5019250" y="1307700"/>
            <a:ext cx="3614400" cy="552000"/>
          </a:xfrm>
          <a:prstGeom prst="rect">
            <a:avLst/>
          </a:prstGeom>
        </p:spPr>
        <p:txBody>
          <a:bodyPr anchorCtr="0" anchor="b" bIns="91425" lIns="274300"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_1_1_1">
    <p:bg>
      <p:bgPr>
        <a:solidFill>
          <a:schemeClr val="lt2"/>
        </a:solidFill>
      </p:bgPr>
    </p:bg>
    <p:spTree>
      <p:nvGrpSpPr>
        <p:cNvPr id="809" name="Shape 809"/>
        <p:cNvGrpSpPr/>
        <p:nvPr/>
      </p:nvGrpSpPr>
      <p:grpSpPr>
        <a:xfrm>
          <a:off x="0" y="0"/>
          <a:ext cx="0" cy="0"/>
          <a:chOff x="0" y="0"/>
          <a:chExt cx="0" cy="0"/>
        </a:xfrm>
      </p:grpSpPr>
      <p:grpSp>
        <p:nvGrpSpPr>
          <p:cNvPr id="810" name="Google Shape;810;p51"/>
          <p:cNvGrpSpPr/>
          <p:nvPr/>
        </p:nvGrpSpPr>
        <p:grpSpPr>
          <a:xfrm rot="5400000">
            <a:off x="593777" y="658085"/>
            <a:ext cx="369896" cy="333900"/>
            <a:chOff x="96076" y="654376"/>
            <a:chExt cx="369896" cy="333900"/>
          </a:xfrm>
        </p:grpSpPr>
        <p:cxnSp>
          <p:nvCxnSpPr>
            <p:cNvPr id="811" name="Google Shape;811;p51"/>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812" name="Google Shape;812;p51"/>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813" name="Google Shape;813;p51"/>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814" name="Google Shape;814;p51"/>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cxnSp>
        <p:nvCxnSpPr>
          <p:cNvPr id="815" name="Google Shape;815;p51"/>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816" name="Google Shape;816;p51"/>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17" name="Google Shape;817;p51"/>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18" name="Google Shape;818;p51"/>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19" name="Google Shape;819;p51"/>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20" name="Google Shape;820;p51"/>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BLANK_1_1_1_1_2">
    <p:bg>
      <p:bgPr>
        <a:solidFill>
          <a:schemeClr val="lt2"/>
        </a:solidFill>
      </p:bgPr>
    </p:bg>
    <p:spTree>
      <p:nvGrpSpPr>
        <p:cNvPr id="821" name="Shape 821"/>
        <p:cNvGrpSpPr/>
        <p:nvPr/>
      </p:nvGrpSpPr>
      <p:grpSpPr>
        <a:xfrm>
          <a:off x="0" y="0"/>
          <a:ext cx="0" cy="0"/>
          <a:chOff x="0" y="0"/>
          <a:chExt cx="0" cy="0"/>
        </a:xfrm>
      </p:grpSpPr>
      <p:grpSp>
        <p:nvGrpSpPr>
          <p:cNvPr id="822" name="Google Shape;822;p52"/>
          <p:cNvGrpSpPr/>
          <p:nvPr/>
        </p:nvGrpSpPr>
        <p:grpSpPr>
          <a:xfrm rot="5400000">
            <a:off x="593777" y="658085"/>
            <a:ext cx="369896" cy="333900"/>
            <a:chOff x="96076" y="654376"/>
            <a:chExt cx="369896" cy="333900"/>
          </a:xfrm>
        </p:grpSpPr>
        <p:cxnSp>
          <p:nvCxnSpPr>
            <p:cNvPr id="823" name="Google Shape;823;p52"/>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824" name="Google Shape;824;p52"/>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825" name="Google Shape;825;p52"/>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826" name="Google Shape;826;p52"/>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cxnSp>
        <p:nvCxnSpPr>
          <p:cNvPr id="827" name="Google Shape;827;p52"/>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828" name="Google Shape;828;p52"/>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29" name="Google Shape;829;p52"/>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30" name="Google Shape;830;p52"/>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31" name="Google Shape;831;p52"/>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32" name="Google Shape;832;p52"/>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
        <p:nvSpPr>
          <p:cNvPr id="833" name="Google Shape;833;p52"/>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34" name="Google Shape;834;p52"/>
          <p:cNvSpPr txBox="1"/>
          <p:nvPr>
            <p:ph idx="2"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835" name="Google Shape;835;p52"/>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BLANK_1_1_1_1_1">
    <p:bg>
      <p:bgPr>
        <a:solidFill>
          <a:schemeClr val="lt2"/>
        </a:solidFill>
      </p:bgPr>
    </p:bg>
    <p:spTree>
      <p:nvGrpSpPr>
        <p:cNvPr id="836" name="Shape 836"/>
        <p:cNvGrpSpPr/>
        <p:nvPr/>
      </p:nvGrpSpPr>
      <p:grpSpPr>
        <a:xfrm>
          <a:off x="0" y="0"/>
          <a:ext cx="0" cy="0"/>
          <a:chOff x="0" y="0"/>
          <a:chExt cx="0" cy="0"/>
        </a:xfrm>
      </p:grpSpPr>
      <p:grpSp>
        <p:nvGrpSpPr>
          <p:cNvPr id="837" name="Google Shape;837;p53"/>
          <p:cNvGrpSpPr/>
          <p:nvPr/>
        </p:nvGrpSpPr>
        <p:grpSpPr>
          <a:xfrm rot="5400000">
            <a:off x="593777" y="658085"/>
            <a:ext cx="369896" cy="333900"/>
            <a:chOff x="96076" y="654376"/>
            <a:chExt cx="369896" cy="333900"/>
          </a:xfrm>
        </p:grpSpPr>
        <p:cxnSp>
          <p:nvCxnSpPr>
            <p:cNvPr id="838" name="Google Shape;838;p53"/>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839" name="Google Shape;839;p53"/>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840" name="Google Shape;840;p53"/>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841" name="Google Shape;841;p53"/>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cxnSp>
        <p:nvCxnSpPr>
          <p:cNvPr id="842" name="Google Shape;842;p53"/>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843" name="Google Shape;843;p53"/>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44" name="Google Shape;844;p53"/>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45" name="Google Shape;845;p53"/>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46" name="Google Shape;846;p53"/>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47" name="Google Shape;847;p53"/>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
        <p:nvSpPr>
          <p:cNvPr id="848" name="Google Shape;848;p53"/>
          <p:cNvSpPr txBox="1"/>
          <p:nvPr>
            <p:ph idx="1" type="body"/>
          </p:nvPr>
        </p:nvSpPr>
        <p:spPr>
          <a:xfrm>
            <a:off x="104210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 ALT 1">
  <p:cSld name="BLANK_1_1_1_1_1_2">
    <p:bg>
      <p:bgPr>
        <a:solidFill>
          <a:schemeClr val="lt2"/>
        </a:solidFill>
      </p:bgPr>
    </p:bg>
    <p:spTree>
      <p:nvGrpSpPr>
        <p:cNvPr id="849" name="Shape 849"/>
        <p:cNvGrpSpPr/>
        <p:nvPr/>
      </p:nvGrpSpPr>
      <p:grpSpPr>
        <a:xfrm>
          <a:off x="0" y="0"/>
          <a:ext cx="0" cy="0"/>
          <a:chOff x="0" y="0"/>
          <a:chExt cx="0" cy="0"/>
        </a:xfrm>
      </p:grpSpPr>
      <p:grpSp>
        <p:nvGrpSpPr>
          <p:cNvPr id="850" name="Google Shape;850;p54"/>
          <p:cNvGrpSpPr/>
          <p:nvPr/>
        </p:nvGrpSpPr>
        <p:grpSpPr>
          <a:xfrm rot="5400000">
            <a:off x="593777" y="658085"/>
            <a:ext cx="369896" cy="333900"/>
            <a:chOff x="96076" y="654376"/>
            <a:chExt cx="369896" cy="333900"/>
          </a:xfrm>
        </p:grpSpPr>
        <p:cxnSp>
          <p:nvCxnSpPr>
            <p:cNvPr id="851" name="Google Shape;851;p54"/>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852" name="Google Shape;852;p54"/>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853" name="Google Shape;853;p54"/>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854" name="Google Shape;854;p54"/>
          <p:cNvSpPr txBox="1"/>
          <p:nvPr>
            <p:ph type="title"/>
          </p:nvPr>
        </p:nvSpPr>
        <p:spPr>
          <a:xfrm flipH="1">
            <a:off x="1040750" y="334850"/>
            <a:ext cx="7581900" cy="9726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4400"/>
              <a:buFont typeface="Gowun Batang"/>
              <a:buNone/>
              <a:defRPr sz="4400"/>
            </a:lvl1pPr>
            <a:lvl2pPr lvl="1">
              <a:spcBef>
                <a:spcPts val="0"/>
              </a:spcBef>
              <a:spcAft>
                <a:spcPts val="0"/>
              </a:spcAft>
              <a:buClr>
                <a:schemeClr val="lt1"/>
              </a:buClr>
              <a:buSzPts val="4400"/>
              <a:buFont typeface="Gowun Batang"/>
              <a:buNone/>
              <a:defRPr sz="4400"/>
            </a:lvl2pPr>
            <a:lvl3pPr lvl="2">
              <a:spcBef>
                <a:spcPts val="0"/>
              </a:spcBef>
              <a:spcAft>
                <a:spcPts val="0"/>
              </a:spcAft>
              <a:buClr>
                <a:schemeClr val="lt1"/>
              </a:buClr>
              <a:buSzPts val="4400"/>
              <a:buFont typeface="Gowun Batang"/>
              <a:buNone/>
              <a:defRPr sz="4400"/>
            </a:lvl3pPr>
            <a:lvl4pPr lvl="3">
              <a:spcBef>
                <a:spcPts val="0"/>
              </a:spcBef>
              <a:spcAft>
                <a:spcPts val="0"/>
              </a:spcAft>
              <a:buClr>
                <a:schemeClr val="lt1"/>
              </a:buClr>
              <a:buSzPts val="4400"/>
              <a:buFont typeface="Gowun Batang"/>
              <a:buNone/>
              <a:defRPr sz="4400"/>
            </a:lvl4pPr>
            <a:lvl5pPr lvl="4">
              <a:spcBef>
                <a:spcPts val="0"/>
              </a:spcBef>
              <a:spcAft>
                <a:spcPts val="0"/>
              </a:spcAft>
              <a:buClr>
                <a:schemeClr val="lt1"/>
              </a:buClr>
              <a:buSzPts val="4400"/>
              <a:buFont typeface="Gowun Batang"/>
              <a:buNone/>
              <a:defRPr sz="4400"/>
            </a:lvl5pPr>
            <a:lvl6pPr lvl="5">
              <a:spcBef>
                <a:spcPts val="0"/>
              </a:spcBef>
              <a:spcAft>
                <a:spcPts val="0"/>
              </a:spcAft>
              <a:buClr>
                <a:schemeClr val="lt1"/>
              </a:buClr>
              <a:buSzPts val="4400"/>
              <a:buFont typeface="Gowun Batang"/>
              <a:buNone/>
              <a:defRPr sz="4400"/>
            </a:lvl6pPr>
            <a:lvl7pPr lvl="6">
              <a:spcBef>
                <a:spcPts val="0"/>
              </a:spcBef>
              <a:spcAft>
                <a:spcPts val="0"/>
              </a:spcAft>
              <a:buClr>
                <a:schemeClr val="lt1"/>
              </a:buClr>
              <a:buSzPts val="4400"/>
              <a:buFont typeface="Gowun Batang"/>
              <a:buNone/>
              <a:defRPr sz="4400"/>
            </a:lvl7pPr>
            <a:lvl8pPr lvl="7">
              <a:spcBef>
                <a:spcPts val="0"/>
              </a:spcBef>
              <a:spcAft>
                <a:spcPts val="0"/>
              </a:spcAft>
              <a:buClr>
                <a:schemeClr val="lt1"/>
              </a:buClr>
              <a:buSzPts val="4400"/>
              <a:buFont typeface="Gowun Batang"/>
              <a:buNone/>
              <a:defRPr sz="4400"/>
            </a:lvl8pPr>
            <a:lvl9pPr lvl="8">
              <a:spcBef>
                <a:spcPts val="0"/>
              </a:spcBef>
              <a:spcAft>
                <a:spcPts val="0"/>
              </a:spcAft>
              <a:buClr>
                <a:schemeClr val="lt1"/>
              </a:buClr>
              <a:buSzPts val="4400"/>
              <a:buFont typeface="Gowun Batang"/>
              <a:buNone/>
              <a:defRPr sz="4400"/>
            </a:lvl9pPr>
          </a:lstStyle>
          <a:p/>
        </p:txBody>
      </p:sp>
      <p:cxnSp>
        <p:nvCxnSpPr>
          <p:cNvPr id="855" name="Google Shape;855;p54"/>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856" name="Google Shape;856;p54"/>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57" name="Google Shape;857;p54"/>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858" name="Google Shape;858;p54"/>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59" name="Google Shape;859;p54"/>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60" name="Google Shape;860;p54"/>
          <p:cNvCxnSpPr/>
          <p:nvPr/>
        </p:nvCxnSpPr>
        <p:spPr>
          <a:xfrm>
            <a:off x="1042100" y="1307575"/>
            <a:ext cx="8102400" cy="0"/>
          </a:xfrm>
          <a:prstGeom prst="straightConnector1">
            <a:avLst/>
          </a:prstGeom>
          <a:noFill/>
          <a:ln cap="flat" cmpd="sng" w="9525">
            <a:solidFill>
              <a:schemeClr val="lt1"/>
            </a:solidFill>
            <a:prstDash val="solid"/>
            <a:round/>
            <a:headEnd len="sm" w="sm" type="none"/>
            <a:tailEnd len="sm" w="sm" type="none"/>
          </a:ln>
        </p:spPr>
      </p:cxnSp>
      <p:sp>
        <p:nvSpPr>
          <p:cNvPr id="861" name="Google Shape;861;p54"/>
          <p:cNvSpPr txBox="1"/>
          <p:nvPr>
            <p:ph idx="1" type="body"/>
          </p:nvPr>
        </p:nvSpPr>
        <p:spPr>
          <a:xfrm>
            <a:off x="1042100" y="1860050"/>
            <a:ext cx="3614400" cy="29697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
        <p:nvSpPr>
          <p:cNvPr id="862" name="Google Shape;862;p54"/>
          <p:cNvSpPr txBox="1"/>
          <p:nvPr>
            <p:ph idx="2"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63" name="Google Shape;863;p54"/>
          <p:cNvSpPr txBox="1"/>
          <p:nvPr>
            <p:ph idx="3"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864" name="Google Shape;864;p54"/>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65" name="Google Shape;865;p54"/>
          <p:cNvSpPr txBox="1"/>
          <p:nvPr>
            <p:ph idx="5" type="title"/>
          </p:nvPr>
        </p:nvSpPr>
        <p:spPr>
          <a:xfrm>
            <a:off x="1042100" y="1307700"/>
            <a:ext cx="3614400" cy="552000"/>
          </a:xfrm>
          <a:prstGeom prst="rect">
            <a:avLst/>
          </a:prstGeom>
        </p:spPr>
        <p:txBody>
          <a:bodyPr anchorCtr="0" anchor="b" bIns="91425" lIns="274300"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BLANK_1_1_1_1_1_1">
    <p:bg>
      <p:bgPr>
        <a:solidFill>
          <a:schemeClr val="lt2"/>
        </a:solidFill>
      </p:bgPr>
    </p:bg>
    <p:spTree>
      <p:nvGrpSpPr>
        <p:cNvPr id="866" name="Shape 866"/>
        <p:cNvGrpSpPr/>
        <p:nvPr/>
      </p:nvGrpSpPr>
      <p:grpSpPr>
        <a:xfrm>
          <a:off x="0" y="0"/>
          <a:ext cx="0" cy="0"/>
          <a:chOff x="0" y="0"/>
          <a:chExt cx="0" cy="0"/>
        </a:xfrm>
      </p:grpSpPr>
      <p:cxnSp>
        <p:nvCxnSpPr>
          <p:cNvPr id="867" name="Google Shape;867;p55"/>
          <p:cNvCxnSpPr/>
          <p:nvPr/>
        </p:nvCxnSpPr>
        <p:spPr>
          <a:xfrm>
            <a:off x="514575" y="521125"/>
            <a:ext cx="0" cy="4098300"/>
          </a:xfrm>
          <a:prstGeom prst="straightConnector1">
            <a:avLst/>
          </a:prstGeom>
          <a:noFill/>
          <a:ln cap="flat" cmpd="sng" w="9525">
            <a:solidFill>
              <a:schemeClr val="lt1"/>
            </a:solidFill>
            <a:prstDash val="solid"/>
            <a:round/>
            <a:headEnd len="sm" w="sm" type="none"/>
            <a:tailEnd len="sm" w="sm" type="none"/>
          </a:ln>
        </p:spPr>
      </p:cxnSp>
      <p:cxnSp>
        <p:nvCxnSpPr>
          <p:cNvPr id="868" name="Google Shape;868;p55"/>
          <p:cNvCxnSpPr/>
          <p:nvPr/>
        </p:nvCxnSpPr>
        <p:spPr>
          <a:xfrm>
            <a:off x="8622600" y="521125"/>
            <a:ext cx="0" cy="4098300"/>
          </a:xfrm>
          <a:prstGeom prst="straightConnector1">
            <a:avLst/>
          </a:prstGeom>
          <a:noFill/>
          <a:ln cap="flat" cmpd="sng" w="9525">
            <a:solidFill>
              <a:schemeClr val="lt1"/>
            </a:solidFill>
            <a:prstDash val="solid"/>
            <a:round/>
            <a:headEnd len="sm" w="sm" type="none"/>
            <a:tailEnd len="sm" w="sm" type="none"/>
          </a:ln>
        </p:spPr>
      </p:cxnSp>
      <p:cxnSp>
        <p:nvCxnSpPr>
          <p:cNvPr id="869" name="Google Shape;869;p55"/>
          <p:cNvCxnSpPr/>
          <p:nvPr/>
        </p:nvCxnSpPr>
        <p:spPr>
          <a:xfrm>
            <a:off x="-675" y="521125"/>
            <a:ext cx="9145200" cy="0"/>
          </a:xfrm>
          <a:prstGeom prst="straightConnector1">
            <a:avLst/>
          </a:prstGeom>
          <a:noFill/>
          <a:ln cap="flat" cmpd="sng" w="9525">
            <a:solidFill>
              <a:schemeClr val="lt1"/>
            </a:solidFill>
            <a:prstDash val="solid"/>
            <a:round/>
            <a:headEnd len="sm" w="sm" type="none"/>
            <a:tailEnd len="sm" w="sm" type="none"/>
          </a:ln>
        </p:spPr>
      </p:cxnSp>
      <p:cxnSp>
        <p:nvCxnSpPr>
          <p:cNvPr id="870" name="Google Shape;870;p55"/>
          <p:cNvCxnSpPr/>
          <p:nvPr/>
        </p:nvCxnSpPr>
        <p:spPr>
          <a:xfrm>
            <a:off x="-675" y="4619425"/>
            <a:ext cx="9145200" cy="0"/>
          </a:xfrm>
          <a:prstGeom prst="straightConnector1">
            <a:avLst/>
          </a:prstGeom>
          <a:noFill/>
          <a:ln cap="flat" cmpd="sng" w="9525">
            <a:solidFill>
              <a:schemeClr val="lt1"/>
            </a:solidFill>
            <a:prstDash val="solid"/>
            <a:round/>
            <a:headEnd len="sm" w="sm" type="none"/>
            <a:tailEnd len="sm" w="sm" type="none"/>
          </a:ln>
        </p:spPr>
      </p:cxnSp>
      <p:sp>
        <p:nvSpPr>
          <p:cNvPr id="871" name="Google Shape;871;p55"/>
          <p:cNvSpPr txBox="1"/>
          <p:nvPr>
            <p:ph type="title"/>
          </p:nvPr>
        </p:nvSpPr>
        <p:spPr>
          <a:xfrm>
            <a:off x="511600" y="1703125"/>
            <a:ext cx="8111100" cy="1734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400"/>
              <a:buFont typeface="Gowun Batang"/>
              <a:buNone/>
              <a:defRPr sz="4400"/>
            </a:lvl1pPr>
            <a:lvl2pPr lvl="1" algn="ctr">
              <a:spcBef>
                <a:spcPts val="0"/>
              </a:spcBef>
              <a:spcAft>
                <a:spcPts val="0"/>
              </a:spcAft>
              <a:buClr>
                <a:schemeClr val="lt1"/>
              </a:buClr>
              <a:buSzPts val="5500"/>
              <a:buFont typeface="Gowun Batang"/>
              <a:buNone/>
              <a:defRPr sz="5500"/>
            </a:lvl2pPr>
            <a:lvl3pPr lvl="2" algn="ctr">
              <a:spcBef>
                <a:spcPts val="0"/>
              </a:spcBef>
              <a:spcAft>
                <a:spcPts val="0"/>
              </a:spcAft>
              <a:buClr>
                <a:schemeClr val="lt1"/>
              </a:buClr>
              <a:buSzPts val="5500"/>
              <a:buFont typeface="Gowun Batang"/>
              <a:buNone/>
              <a:defRPr sz="5500"/>
            </a:lvl3pPr>
            <a:lvl4pPr lvl="3" algn="ctr">
              <a:spcBef>
                <a:spcPts val="0"/>
              </a:spcBef>
              <a:spcAft>
                <a:spcPts val="0"/>
              </a:spcAft>
              <a:buClr>
                <a:schemeClr val="lt1"/>
              </a:buClr>
              <a:buSzPts val="5500"/>
              <a:buFont typeface="Gowun Batang"/>
              <a:buNone/>
              <a:defRPr sz="5500"/>
            </a:lvl4pPr>
            <a:lvl5pPr lvl="4" algn="ctr">
              <a:spcBef>
                <a:spcPts val="0"/>
              </a:spcBef>
              <a:spcAft>
                <a:spcPts val="0"/>
              </a:spcAft>
              <a:buClr>
                <a:schemeClr val="lt1"/>
              </a:buClr>
              <a:buSzPts val="5500"/>
              <a:buFont typeface="Gowun Batang"/>
              <a:buNone/>
              <a:defRPr sz="5500"/>
            </a:lvl5pPr>
            <a:lvl6pPr lvl="5" algn="ctr">
              <a:spcBef>
                <a:spcPts val="0"/>
              </a:spcBef>
              <a:spcAft>
                <a:spcPts val="0"/>
              </a:spcAft>
              <a:buClr>
                <a:schemeClr val="lt1"/>
              </a:buClr>
              <a:buSzPts val="5500"/>
              <a:buFont typeface="Gowun Batang"/>
              <a:buNone/>
              <a:defRPr sz="5500"/>
            </a:lvl6pPr>
            <a:lvl7pPr lvl="6" algn="ctr">
              <a:spcBef>
                <a:spcPts val="0"/>
              </a:spcBef>
              <a:spcAft>
                <a:spcPts val="0"/>
              </a:spcAft>
              <a:buClr>
                <a:schemeClr val="lt1"/>
              </a:buClr>
              <a:buSzPts val="5500"/>
              <a:buFont typeface="Gowun Batang"/>
              <a:buNone/>
              <a:defRPr sz="5500"/>
            </a:lvl7pPr>
            <a:lvl8pPr lvl="7" algn="ctr">
              <a:spcBef>
                <a:spcPts val="0"/>
              </a:spcBef>
              <a:spcAft>
                <a:spcPts val="0"/>
              </a:spcAft>
              <a:buClr>
                <a:schemeClr val="lt1"/>
              </a:buClr>
              <a:buSzPts val="5500"/>
              <a:buFont typeface="Gowun Batang"/>
              <a:buNone/>
              <a:defRPr sz="5500"/>
            </a:lvl8pPr>
            <a:lvl9pPr lvl="8" algn="ctr">
              <a:spcBef>
                <a:spcPts val="0"/>
              </a:spcBef>
              <a:spcAft>
                <a:spcPts val="0"/>
              </a:spcAft>
              <a:buClr>
                <a:schemeClr val="lt1"/>
              </a:buClr>
              <a:buSzPts val="5500"/>
              <a:buFont typeface="Gowun Batang"/>
              <a:buNone/>
              <a:defRPr sz="55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BLANK_1_1_1_1_1_1_1_1_2_3">
    <p:bg>
      <p:bgPr>
        <a:solidFill>
          <a:schemeClr val="lt2"/>
        </a:solidFill>
      </p:bgPr>
    </p:bg>
    <p:spTree>
      <p:nvGrpSpPr>
        <p:cNvPr id="872" name="Shape 872"/>
        <p:cNvGrpSpPr/>
        <p:nvPr/>
      </p:nvGrpSpPr>
      <p:grpSpPr>
        <a:xfrm>
          <a:off x="0" y="0"/>
          <a:ext cx="0" cy="0"/>
          <a:chOff x="0" y="0"/>
          <a:chExt cx="0" cy="0"/>
        </a:xfrm>
      </p:grpSpPr>
      <p:sp>
        <p:nvSpPr>
          <p:cNvPr id="873" name="Google Shape;873;p56"/>
          <p:cNvSpPr/>
          <p:nvPr/>
        </p:nvSpPr>
        <p:spPr>
          <a:xfrm>
            <a:off x="6771475" y="-25"/>
            <a:ext cx="237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cxnSp>
        <p:nvCxnSpPr>
          <p:cNvPr id="874" name="Google Shape;874;p56"/>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75" name="Google Shape;875;p56"/>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876" name="Google Shape;876;p56"/>
          <p:cNvCxnSpPr/>
          <p:nvPr/>
        </p:nvCxnSpPr>
        <p:spPr>
          <a:xfrm>
            <a:off x="67737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77" name="Google Shape;877;p56"/>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878" name="Google Shape;878;p56"/>
          <p:cNvSpPr txBox="1"/>
          <p:nvPr>
            <p:ph idx="1" type="body"/>
          </p:nvPr>
        </p:nvSpPr>
        <p:spPr>
          <a:xfrm>
            <a:off x="6773750" y="841725"/>
            <a:ext cx="1848900" cy="40032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 ALT 1">
  <p:cSld name="BLANK_1_1_1_1_1_1_1_1_2_3_1">
    <p:bg>
      <p:bgPr>
        <a:solidFill>
          <a:schemeClr val="lt2"/>
        </a:solidFill>
      </p:bgPr>
    </p:bg>
    <p:spTree>
      <p:nvGrpSpPr>
        <p:cNvPr id="879" name="Shape 879"/>
        <p:cNvGrpSpPr/>
        <p:nvPr/>
      </p:nvGrpSpPr>
      <p:grpSpPr>
        <a:xfrm>
          <a:off x="0" y="0"/>
          <a:ext cx="0" cy="0"/>
          <a:chOff x="0" y="0"/>
          <a:chExt cx="0" cy="0"/>
        </a:xfrm>
      </p:grpSpPr>
      <p:sp>
        <p:nvSpPr>
          <p:cNvPr id="880" name="Google Shape;880;p57"/>
          <p:cNvSpPr/>
          <p:nvPr/>
        </p:nvSpPr>
        <p:spPr>
          <a:xfrm>
            <a:off x="6771475" y="-25"/>
            <a:ext cx="2372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cxnSp>
        <p:nvCxnSpPr>
          <p:cNvPr id="881" name="Google Shape;881;p57"/>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82" name="Google Shape;882;p57"/>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883" name="Google Shape;883;p57"/>
          <p:cNvCxnSpPr/>
          <p:nvPr/>
        </p:nvCxnSpPr>
        <p:spPr>
          <a:xfrm>
            <a:off x="67737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884" name="Google Shape;884;p57"/>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885" name="Google Shape;885;p57"/>
          <p:cNvSpPr txBox="1"/>
          <p:nvPr>
            <p:ph idx="1" type="body"/>
          </p:nvPr>
        </p:nvSpPr>
        <p:spPr>
          <a:xfrm>
            <a:off x="6773750" y="841725"/>
            <a:ext cx="1848900" cy="40032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886" name="Google Shape;886;p57"/>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887" name="Google Shape;887;p57"/>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888" name="Google Shape;888;p57"/>
          <p:cNvSpPr txBox="1"/>
          <p:nvPr>
            <p:ph idx="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 Comment - Dark ALT">
  <p:cSld name="BLANK_1_1_1_1_1_1_1_1_2_2">
    <p:bg>
      <p:bgPr>
        <a:solidFill>
          <a:schemeClr val="dk2"/>
        </a:solidFill>
      </p:bgPr>
    </p:bg>
    <p:spTree>
      <p:nvGrpSpPr>
        <p:cNvPr id="889" name="Shape 889"/>
        <p:cNvGrpSpPr/>
        <p:nvPr/>
      </p:nvGrpSpPr>
      <p:grpSpPr>
        <a:xfrm>
          <a:off x="0" y="0"/>
          <a:ext cx="0" cy="0"/>
          <a:chOff x="0" y="0"/>
          <a:chExt cx="0" cy="0"/>
        </a:xfrm>
      </p:grpSpPr>
      <p:sp>
        <p:nvSpPr>
          <p:cNvPr id="890" name="Google Shape;890;p58"/>
          <p:cNvSpPr/>
          <p:nvPr/>
        </p:nvSpPr>
        <p:spPr>
          <a:xfrm>
            <a:off x="6771475" y="-25"/>
            <a:ext cx="23724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891" name="Google Shape;891;p58"/>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892" name="Google Shape;892;p58"/>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893" name="Google Shape;893;p58"/>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894" name="Google Shape;894;p58"/>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895" name="Google Shape;895;p58"/>
          <p:cNvCxnSpPr/>
          <p:nvPr/>
        </p:nvCxnSpPr>
        <p:spPr>
          <a:xfrm>
            <a:off x="67737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896" name="Google Shape;896;p58"/>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
        <p:nvSpPr>
          <p:cNvPr id="897" name="Google Shape;897;p58"/>
          <p:cNvSpPr txBox="1"/>
          <p:nvPr>
            <p:ph type="title"/>
          </p:nvPr>
        </p:nvSpPr>
        <p:spPr>
          <a:xfrm>
            <a:off x="6773750" y="841725"/>
            <a:ext cx="1848900" cy="364800"/>
          </a:xfrm>
          <a:prstGeom prst="rect">
            <a:avLst/>
          </a:prstGeom>
        </p:spPr>
        <p:txBody>
          <a:bodyPr anchorCtr="0" anchor="ctr" bIns="91425" lIns="182875"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898" name="Google Shape;898;p58"/>
          <p:cNvSpPr txBox="1"/>
          <p:nvPr>
            <p:ph idx="4" type="subTitle"/>
          </p:nvPr>
        </p:nvSpPr>
        <p:spPr>
          <a:xfrm>
            <a:off x="6773750" y="1252675"/>
            <a:ext cx="1848900" cy="335100"/>
          </a:xfrm>
          <a:prstGeom prst="rect">
            <a:avLst/>
          </a:prstGeom>
        </p:spPr>
        <p:txBody>
          <a:bodyPr anchorCtr="0" anchor="t" bIns="0" lIns="182875" spcFirstLastPara="1" rIns="91425" wrap="square" tIns="0">
            <a:normAutofit/>
          </a:bodyPr>
          <a:lstStyle>
            <a:lvl1pPr lvl="0">
              <a:spcBef>
                <a:spcPts val="0"/>
              </a:spcBef>
              <a:spcAft>
                <a:spcPts val="0"/>
              </a:spcAft>
              <a:buClr>
                <a:schemeClr val="dk1"/>
              </a:buClr>
              <a:buSzPts val="1000"/>
              <a:buFont typeface="Inter"/>
              <a:buNone/>
              <a:defRPr sz="1000">
                <a:solidFill>
                  <a:schemeClr val="dk1"/>
                </a:solidFill>
              </a:defRPr>
            </a:lvl1pPr>
            <a:lvl2pPr lvl="1">
              <a:spcBef>
                <a:spcPts val="0"/>
              </a:spcBef>
              <a:spcAft>
                <a:spcPts val="0"/>
              </a:spcAft>
              <a:buClr>
                <a:schemeClr val="dk1"/>
              </a:buClr>
              <a:buSzPts val="1000"/>
              <a:buFont typeface="Inter"/>
              <a:buNone/>
              <a:defRPr sz="1000">
                <a:solidFill>
                  <a:schemeClr val="dk1"/>
                </a:solidFill>
              </a:defRPr>
            </a:lvl2pPr>
            <a:lvl3pPr lvl="2">
              <a:spcBef>
                <a:spcPts val="0"/>
              </a:spcBef>
              <a:spcAft>
                <a:spcPts val="0"/>
              </a:spcAft>
              <a:buClr>
                <a:schemeClr val="dk1"/>
              </a:buClr>
              <a:buSzPts val="1000"/>
              <a:buFont typeface="Inter"/>
              <a:buNone/>
              <a:defRPr sz="1000">
                <a:solidFill>
                  <a:schemeClr val="dk1"/>
                </a:solidFill>
              </a:defRPr>
            </a:lvl3pPr>
            <a:lvl4pPr lvl="3">
              <a:spcBef>
                <a:spcPts val="0"/>
              </a:spcBef>
              <a:spcAft>
                <a:spcPts val="0"/>
              </a:spcAft>
              <a:buClr>
                <a:schemeClr val="dk1"/>
              </a:buClr>
              <a:buSzPts val="1000"/>
              <a:buFont typeface="Inter"/>
              <a:buNone/>
              <a:defRPr sz="1000">
                <a:solidFill>
                  <a:schemeClr val="dk1"/>
                </a:solidFill>
              </a:defRPr>
            </a:lvl4pPr>
            <a:lvl5pPr lvl="4">
              <a:spcBef>
                <a:spcPts val="0"/>
              </a:spcBef>
              <a:spcAft>
                <a:spcPts val="0"/>
              </a:spcAft>
              <a:buClr>
                <a:schemeClr val="dk1"/>
              </a:buClr>
              <a:buSzPts val="1000"/>
              <a:buFont typeface="Inter"/>
              <a:buNone/>
              <a:defRPr sz="1000">
                <a:solidFill>
                  <a:schemeClr val="dk1"/>
                </a:solidFill>
              </a:defRPr>
            </a:lvl5pPr>
            <a:lvl6pPr lvl="5">
              <a:spcBef>
                <a:spcPts val="0"/>
              </a:spcBef>
              <a:spcAft>
                <a:spcPts val="0"/>
              </a:spcAft>
              <a:buClr>
                <a:schemeClr val="dk1"/>
              </a:buClr>
              <a:buSzPts val="1000"/>
              <a:buFont typeface="Inter"/>
              <a:buNone/>
              <a:defRPr sz="1000">
                <a:solidFill>
                  <a:schemeClr val="dk1"/>
                </a:solidFill>
              </a:defRPr>
            </a:lvl6pPr>
            <a:lvl7pPr lvl="6">
              <a:spcBef>
                <a:spcPts val="0"/>
              </a:spcBef>
              <a:spcAft>
                <a:spcPts val="0"/>
              </a:spcAft>
              <a:buClr>
                <a:schemeClr val="dk1"/>
              </a:buClr>
              <a:buSzPts val="1000"/>
              <a:buFont typeface="Inter"/>
              <a:buNone/>
              <a:defRPr sz="1000">
                <a:solidFill>
                  <a:schemeClr val="dk1"/>
                </a:solidFill>
              </a:defRPr>
            </a:lvl7pPr>
            <a:lvl8pPr lvl="7">
              <a:spcBef>
                <a:spcPts val="0"/>
              </a:spcBef>
              <a:spcAft>
                <a:spcPts val="0"/>
              </a:spcAft>
              <a:buClr>
                <a:schemeClr val="dk1"/>
              </a:buClr>
              <a:buSzPts val="1000"/>
              <a:buFont typeface="Inter"/>
              <a:buNone/>
              <a:defRPr sz="1000">
                <a:solidFill>
                  <a:schemeClr val="dk1"/>
                </a:solidFill>
              </a:defRPr>
            </a:lvl8pPr>
            <a:lvl9pPr lvl="8">
              <a:spcBef>
                <a:spcPts val="0"/>
              </a:spcBef>
              <a:spcAft>
                <a:spcPts val="0"/>
              </a:spcAft>
              <a:buClr>
                <a:schemeClr val="dk1"/>
              </a:buClr>
              <a:buSzPts val="1000"/>
              <a:buFont typeface="Inter"/>
              <a:buNone/>
              <a:defRPr sz="1000">
                <a:solidFill>
                  <a:schemeClr val="dk1"/>
                </a:solidFill>
              </a:defRPr>
            </a:lvl9pPr>
          </a:lstStyle>
          <a:p/>
        </p:txBody>
      </p:sp>
      <p:sp>
        <p:nvSpPr>
          <p:cNvPr id="899" name="Google Shape;899;p58"/>
          <p:cNvSpPr txBox="1"/>
          <p:nvPr>
            <p:ph idx="5" type="body"/>
          </p:nvPr>
        </p:nvSpPr>
        <p:spPr>
          <a:xfrm>
            <a:off x="6773750" y="1633925"/>
            <a:ext cx="1848900" cy="32109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1pPr>
            <a:lvl2pPr indent="-292100" lvl="1" marL="9144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2pPr>
            <a:lvl3pPr indent="-292100" lvl="2" marL="13716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3pPr>
            <a:lvl4pPr indent="-292100" lvl="3" marL="18288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4pPr>
            <a:lvl5pPr indent="-292100" lvl="4" marL="22860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5pPr>
            <a:lvl6pPr indent="-292100" lvl="5" marL="27432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6pPr>
            <a:lvl7pPr indent="-292100" lvl="6" marL="32004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7pPr>
            <a:lvl8pPr indent="-292100" lvl="7" marL="36576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8pPr>
            <a:lvl9pPr indent="-292100" lvl="8" marL="4114800">
              <a:spcBef>
                <a:spcPts val="800"/>
              </a:spcBef>
              <a:spcAft>
                <a:spcPts val="800"/>
              </a:spcAft>
              <a:buClr>
                <a:schemeClr val="dk1"/>
              </a:buClr>
              <a:buSzPts val="1000"/>
              <a:buFont typeface="Inter Light"/>
              <a:buChar char="■"/>
              <a:defRPr sz="1000">
                <a:solidFill>
                  <a:schemeClr val="dk1"/>
                </a:solidFill>
                <a:latin typeface="Inter Light"/>
                <a:ea typeface="Inter Light"/>
                <a:cs typeface="Inter Light"/>
                <a:sym typeface="Inter Light"/>
              </a:defRPr>
            </a:lvl9pPr>
          </a:lstStyle>
          <a:p/>
        </p:txBody>
      </p:sp>
      <p:cxnSp>
        <p:nvCxnSpPr>
          <p:cNvPr id="900" name="Google Shape;900;p58"/>
          <p:cNvCxnSpPr/>
          <p:nvPr/>
        </p:nvCxnSpPr>
        <p:spPr>
          <a:xfrm>
            <a:off x="521250" y="334900"/>
            <a:ext cx="8622900" cy="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 Dark ALT">
  <p:cSld name="BLANK_1_1_1_1_1_1_1_1_2_2_1">
    <p:bg>
      <p:bgPr>
        <a:solidFill>
          <a:schemeClr val="dk2"/>
        </a:solidFill>
      </p:bgPr>
    </p:bg>
    <p:spTree>
      <p:nvGrpSpPr>
        <p:cNvPr id="901" name="Shape 901"/>
        <p:cNvGrpSpPr/>
        <p:nvPr/>
      </p:nvGrpSpPr>
      <p:grpSpPr>
        <a:xfrm>
          <a:off x="0" y="0"/>
          <a:ext cx="0" cy="0"/>
          <a:chOff x="0" y="0"/>
          <a:chExt cx="0" cy="0"/>
        </a:xfrm>
      </p:grpSpPr>
      <p:sp>
        <p:nvSpPr>
          <p:cNvPr id="902" name="Google Shape;902;p59"/>
          <p:cNvSpPr/>
          <p:nvPr/>
        </p:nvSpPr>
        <p:spPr>
          <a:xfrm>
            <a:off x="6771475" y="-25"/>
            <a:ext cx="23724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903" name="Google Shape;903;p59"/>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904" name="Google Shape;904;p59"/>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905" name="Google Shape;905;p59"/>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906" name="Google Shape;906;p59"/>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907" name="Google Shape;907;p59"/>
          <p:cNvCxnSpPr/>
          <p:nvPr/>
        </p:nvCxnSpPr>
        <p:spPr>
          <a:xfrm>
            <a:off x="67737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908" name="Google Shape;908;p59"/>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909" name="Google Shape;909;p59"/>
          <p:cNvCxnSpPr/>
          <p:nvPr/>
        </p:nvCxnSpPr>
        <p:spPr>
          <a:xfrm>
            <a:off x="521250" y="334900"/>
            <a:ext cx="8622900" cy="0"/>
          </a:xfrm>
          <a:prstGeom prst="straightConnector1">
            <a:avLst/>
          </a:prstGeom>
          <a:noFill/>
          <a:ln cap="flat" cmpd="sng" w="9525">
            <a:solidFill>
              <a:schemeClr val="accent6"/>
            </a:solidFill>
            <a:prstDash val="solid"/>
            <a:round/>
            <a:headEnd len="sm" w="sm" type="none"/>
            <a:tailEnd len="sm" w="sm" type="none"/>
          </a:ln>
        </p:spPr>
      </p:cxnSp>
      <p:sp>
        <p:nvSpPr>
          <p:cNvPr id="910" name="Google Shape;910;p59"/>
          <p:cNvSpPr txBox="1"/>
          <p:nvPr>
            <p:ph idx="4" type="body"/>
          </p:nvPr>
        </p:nvSpPr>
        <p:spPr>
          <a:xfrm>
            <a:off x="6773750" y="841725"/>
            <a:ext cx="1848900" cy="4003200"/>
          </a:xfrm>
          <a:prstGeom prst="rect">
            <a:avLst/>
          </a:prstGeom>
        </p:spPr>
        <p:txBody>
          <a:bodyPr anchorCtr="0" anchor="t" bIns="146300" lIns="182875" spcFirstLastPara="1" rIns="91425" wrap="square" tIns="0">
            <a:normAutofit/>
          </a:bodyPr>
          <a:lstStyle>
            <a:lvl1pPr indent="-292100" lvl="0" marL="457200">
              <a:spcBef>
                <a:spcPts val="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1pPr>
            <a:lvl2pPr indent="-292100" lvl="1" marL="9144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2pPr>
            <a:lvl3pPr indent="-292100" lvl="2" marL="13716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3pPr>
            <a:lvl4pPr indent="-292100" lvl="3" marL="18288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4pPr>
            <a:lvl5pPr indent="-292100" lvl="4" marL="22860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5pPr>
            <a:lvl6pPr indent="-292100" lvl="5" marL="27432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6pPr>
            <a:lvl7pPr indent="-292100" lvl="6" marL="32004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7pPr>
            <a:lvl8pPr indent="-292100" lvl="7" marL="3657600">
              <a:spcBef>
                <a:spcPts val="800"/>
              </a:spcBef>
              <a:spcAft>
                <a:spcPts val="0"/>
              </a:spcAft>
              <a:buClr>
                <a:schemeClr val="dk1"/>
              </a:buClr>
              <a:buSzPts val="1000"/>
              <a:buFont typeface="Inter Light"/>
              <a:buChar char="○"/>
              <a:defRPr sz="1000">
                <a:solidFill>
                  <a:schemeClr val="dk1"/>
                </a:solidFill>
                <a:latin typeface="Inter Light"/>
                <a:ea typeface="Inter Light"/>
                <a:cs typeface="Inter Light"/>
                <a:sym typeface="Inter Light"/>
              </a:defRPr>
            </a:lvl8pPr>
            <a:lvl9pPr indent="-292100" lvl="8" marL="4114800">
              <a:spcBef>
                <a:spcPts val="800"/>
              </a:spcBef>
              <a:spcAft>
                <a:spcPts val="800"/>
              </a:spcAft>
              <a:buClr>
                <a:schemeClr val="dk1"/>
              </a:buClr>
              <a:buSzPts val="1000"/>
              <a:buFont typeface="Inter Light"/>
              <a:buChar char="■"/>
              <a:defRPr sz="1000">
                <a:solidFill>
                  <a:schemeClr val="dk1"/>
                </a:solidFill>
                <a:latin typeface="Inter Light"/>
                <a:ea typeface="Inter Light"/>
                <a:cs typeface="Inter Light"/>
                <a:sym typeface="Inter Light"/>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LANK_1_1_1_1_1_1_1_1_1">
    <p:bg>
      <p:bgPr>
        <a:solidFill>
          <a:schemeClr val="lt2"/>
        </a:solidFill>
      </p:bgPr>
    </p:bg>
    <p:spTree>
      <p:nvGrpSpPr>
        <p:cNvPr id="911" name="Shape 911"/>
        <p:cNvGrpSpPr/>
        <p:nvPr/>
      </p:nvGrpSpPr>
      <p:grpSpPr>
        <a:xfrm>
          <a:off x="0" y="0"/>
          <a:ext cx="0" cy="0"/>
          <a:chOff x="0" y="0"/>
          <a:chExt cx="0" cy="0"/>
        </a:xfrm>
      </p:grpSpPr>
      <p:cxnSp>
        <p:nvCxnSpPr>
          <p:cNvPr id="912" name="Google Shape;912;p60"/>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913" name="Google Shape;913;p60"/>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914" name="Google Shape;914;p6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915" name="Google Shape;915;p6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916" name="Google Shape;916;p60"/>
          <p:cNvSpPr txBox="1"/>
          <p:nvPr>
            <p:ph idx="1" type="body"/>
          </p:nvPr>
        </p:nvSpPr>
        <p:spPr>
          <a:xfrm>
            <a:off x="5019300" y="1471750"/>
            <a:ext cx="3614400" cy="33576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
        <p:nvSpPr>
          <p:cNvPr id="917" name="Google Shape;917;p60"/>
          <p:cNvSpPr txBox="1"/>
          <p:nvPr>
            <p:ph type="title"/>
          </p:nvPr>
        </p:nvSpPr>
        <p:spPr>
          <a:xfrm>
            <a:off x="1428975" y="1989426"/>
            <a:ext cx="2682600" cy="137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1pPr>
            <a:lvl2pPr lvl="1"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2pPr>
            <a:lvl3pPr lvl="2"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3pPr>
            <a:lvl4pPr lvl="3"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4pPr>
            <a:lvl5pPr lvl="4"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5pPr>
            <a:lvl6pPr lvl="5"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6pPr>
            <a:lvl7pPr lvl="6"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7pPr>
            <a:lvl8pPr lvl="7"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8pPr>
            <a:lvl9pPr lvl="8"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 ALT 1">
  <p:cSld name="BLANK_1_1_1_1_1_1_1_1_1_2">
    <p:bg>
      <p:bgPr>
        <a:solidFill>
          <a:schemeClr val="lt2"/>
        </a:solidFill>
      </p:bgPr>
    </p:bg>
    <p:spTree>
      <p:nvGrpSpPr>
        <p:cNvPr id="918" name="Shape 918"/>
        <p:cNvGrpSpPr/>
        <p:nvPr/>
      </p:nvGrpSpPr>
      <p:grpSpPr>
        <a:xfrm>
          <a:off x="0" y="0"/>
          <a:ext cx="0" cy="0"/>
          <a:chOff x="0" y="0"/>
          <a:chExt cx="0" cy="0"/>
        </a:xfrm>
      </p:grpSpPr>
      <p:cxnSp>
        <p:nvCxnSpPr>
          <p:cNvPr id="919" name="Google Shape;919;p61"/>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920" name="Google Shape;920;p61"/>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921" name="Google Shape;921;p61"/>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922" name="Google Shape;922;p61"/>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923" name="Google Shape;923;p61"/>
          <p:cNvSpPr txBox="1"/>
          <p:nvPr>
            <p:ph idx="1" type="body"/>
          </p:nvPr>
        </p:nvSpPr>
        <p:spPr>
          <a:xfrm>
            <a:off x="5019300" y="1471750"/>
            <a:ext cx="3614400" cy="33576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
        <p:nvSpPr>
          <p:cNvPr id="924" name="Google Shape;924;p61"/>
          <p:cNvSpPr txBox="1"/>
          <p:nvPr>
            <p:ph type="title"/>
          </p:nvPr>
        </p:nvSpPr>
        <p:spPr>
          <a:xfrm>
            <a:off x="1428975" y="1989426"/>
            <a:ext cx="2682600" cy="137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1pPr>
            <a:lvl2pPr lvl="1"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2pPr>
            <a:lvl3pPr lvl="2"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3pPr>
            <a:lvl4pPr lvl="3"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4pPr>
            <a:lvl5pPr lvl="4"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5pPr>
            <a:lvl6pPr lvl="5"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6pPr>
            <a:lvl7pPr lvl="6"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7pPr>
            <a:lvl8pPr lvl="7"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8pPr>
            <a:lvl9pPr lvl="8" algn="ctr">
              <a:spcBef>
                <a:spcPts val="0"/>
              </a:spcBef>
              <a:spcAft>
                <a:spcPts val="0"/>
              </a:spcAft>
              <a:buClr>
                <a:schemeClr val="lt1"/>
              </a:buClr>
              <a:buSzPts val="5500"/>
              <a:buFont typeface="Inter SemiBold"/>
              <a:buChar char="■"/>
              <a:defRPr sz="5500">
                <a:latin typeface="Inter SemiBold"/>
                <a:ea typeface="Inter SemiBold"/>
                <a:cs typeface="Inter SemiBold"/>
                <a:sym typeface="Inter SemiBold"/>
              </a:defRPr>
            </a:lvl9pPr>
          </a:lstStyle>
          <a:p/>
        </p:txBody>
      </p:sp>
      <p:sp>
        <p:nvSpPr>
          <p:cNvPr id="925" name="Google Shape;925;p61"/>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926" name="Google Shape;926;p61"/>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927" name="Google Shape;927;p61"/>
          <p:cNvSpPr txBox="1"/>
          <p:nvPr>
            <p:ph idx="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928" name="Google Shape;928;p61"/>
          <p:cNvSpPr txBox="1"/>
          <p:nvPr>
            <p:ph idx="5" type="title"/>
          </p:nvPr>
        </p:nvSpPr>
        <p:spPr>
          <a:xfrm>
            <a:off x="5019300" y="919750"/>
            <a:ext cx="3614400" cy="552000"/>
          </a:xfrm>
          <a:prstGeom prst="rect">
            <a:avLst/>
          </a:prstGeom>
        </p:spPr>
        <p:txBody>
          <a:bodyPr anchorCtr="0" anchor="b" bIns="91425" lIns="274300"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0"/>
              </a:spcBef>
              <a:spcAft>
                <a:spcPts val="0"/>
              </a:spcAft>
              <a:buClr>
                <a:schemeClr val="accent1"/>
              </a:buClr>
              <a:buSzPts val="1500"/>
              <a:buNone/>
              <a:defRPr sz="1500">
                <a:solidFill>
                  <a:schemeClr val="accent1"/>
                </a:solidFill>
              </a:defRPr>
            </a:lvl2pPr>
            <a:lvl3pPr lvl="2">
              <a:spcBef>
                <a:spcPts val="0"/>
              </a:spcBef>
              <a:spcAft>
                <a:spcPts val="0"/>
              </a:spcAft>
              <a:buClr>
                <a:schemeClr val="accent1"/>
              </a:buClr>
              <a:buSzPts val="1500"/>
              <a:buNone/>
              <a:defRPr sz="1500">
                <a:solidFill>
                  <a:schemeClr val="accent1"/>
                </a:solidFill>
              </a:defRPr>
            </a:lvl3pPr>
            <a:lvl4pPr lvl="3">
              <a:spcBef>
                <a:spcPts val="0"/>
              </a:spcBef>
              <a:spcAft>
                <a:spcPts val="0"/>
              </a:spcAft>
              <a:buClr>
                <a:schemeClr val="accent1"/>
              </a:buClr>
              <a:buSzPts val="1500"/>
              <a:buNone/>
              <a:defRPr sz="1500">
                <a:solidFill>
                  <a:schemeClr val="accent1"/>
                </a:solidFill>
              </a:defRPr>
            </a:lvl4pPr>
            <a:lvl5pPr lvl="4">
              <a:spcBef>
                <a:spcPts val="0"/>
              </a:spcBef>
              <a:spcAft>
                <a:spcPts val="0"/>
              </a:spcAft>
              <a:buClr>
                <a:schemeClr val="accent1"/>
              </a:buClr>
              <a:buSzPts val="1500"/>
              <a:buNone/>
              <a:defRPr sz="1500">
                <a:solidFill>
                  <a:schemeClr val="accent1"/>
                </a:solidFill>
              </a:defRPr>
            </a:lvl5pPr>
            <a:lvl6pPr lvl="5">
              <a:spcBef>
                <a:spcPts val="0"/>
              </a:spcBef>
              <a:spcAft>
                <a:spcPts val="0"/>
              </a:spcAft>
              <a:buClr>
                <a:schemeClr val="accent1"/>
              </a:buClr>
              <a:buSzPts val="1500"/>
              <a:buNone/>
              <a:defRPr sz="1500">
                <a:solidFill>
                  <a:schemeClr val="accent1"/>
                </a:solidFill>
              </a:defRPr>
            </a:lvl6pPr>
            <a:lvl7pPr lvl="6">
              <a:spcBef>
                <a:spcPts val="0"/>
              </a:spcBef>
              <a:spcAft>
                <a:spcPts val="0"/>
              </a:spcAft>
              <a:buClr>
                <a:schemeClr val="accent1"/>
              </a:buClr>
              <a:buSzPts val="1500"/>
              <a:buNone/>
              <a:defRPr sz="1500">
                <a:solidFill>
                  <a:schemeClr val="accent1"/>
                </a:solidFill>
              </a:defRPr>
            </a:lvl7pPr>
            <a:lvl8pPr lvl="7">
              <a:spcBef>
                <a:spcPts val="0"/>
              </a:spcBef>
              <a:spcAft>
                <a:spcPts val="0"/>
              </a:spcAft>
              <a:buClr>
                <a:schemeClr val="accent1"/>
              </a:buClr>
              <a:buSzPts val="1500"/>
              <a:buNone/>
              <a:defRPr sz="1500">
                <a:solidFill>
                  <a:schemeClr val="accent1"/>
                </a:solidFill>
              </a:defRPr>
            </a:lvl8pPr>
            <a:lvl9pPr lvl="8">
              <a:spcBef>
                <a:spcPts val="0"/>
              </a:spcBef>
              <a:spcAft>
                <a:spcPts val="0"/>
              </a:spcAft>
              <a:buClr>
                <a:schemeClr val="accent1"/>
              </a:buClr>
              <a:buSzPts val="1500"/>
              <a:buNone/>
              <a:defRPr sz="1500">
                <a:solidFill>
                  <a:schemeClr val="accen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 - ALT 2">
  <p:cSld name="BLANK_1_1_1_1_1_1_1_1_1_1_2">
    <p:bg>
      <p:bgPr>
        <a:solidFill>
          <a:schemeClr val="lt2"/>
        </a:solidFill>
      </p:bgPr>
    </p:bg>
    <p:spTree>
      <p:nvGrpSpPr>
        <p:cNvPr id="929" name="Shape 929"/>
        <p:cNvGrpSpPr/>
        <p:nvPr/>
      </p:nvGrpSpPr>
      <p:grpSpPr>
        <a:xfrm>
          <a:off x="0" y="0"/>
          <a:ext cx="0" cy="0"/>
          <a:chOff x="0" y="0"/>
          <a:chExt cx="0" cy="0"/>
        </a:xfrm>
      </p:grpSpPr>
      <p:sp>
        <p:nvSpPr>
          <p:cNvPr id="930" name="Google Shape;930;p62"/>
          <p:cNvSpPr/>
          <p:nvPr/>
        </p:nvSpPr>
        <p:spPr>
          <a:xfrm>
            <a:off x="3456825" y="841725"/>
            <a:ext cx="2763600" cy="4301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sp>
        <p:nvSpPr>
          <p:cNvPr id="931" name="Google Shape;931;p62"/>
          <p:cNvSpPr txBox="1"/>
          <p:nvPr>
            <p:ph idx="1" type="subTitle"/>
          </p:nvPr>
        </p:nvSpPr>
        <p:spPr>
          <a:xfrm>
            <a:off x="1035375" y="4439000"/>
            <a:ext cx="1916100" cy="342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
        <p:nvSpPr>
          <p:cNvPr id="932" name="Google Shape;932;p62"/>
          <p:cNvSpPr txBox="1"/>
          <p:nvPr>
            <p:ph idx="2" type="subTitle"/>
          </p:nvPr>
        </p:nvSpPr>
        <p:spPr>
          <a:xfrm>
            <a:off x="6725775" y="4439000"/>
            <a:ext cx="1916100" cy="342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gn="ctr">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
        <p:nvSpPr>
          <p:cNvPr id="933" name="Google Shape;933;p62"/>
          <p:cNvSpPr txBox="1"/>
          <p:nvPr>
            <p:ph idx="3" type="subTitle"/>
          </p:nvPr>
        </p:nvSpPr>
        <p:spPr>
          <a:xfrm>
            <a:off x="3887200" y="4439000"/>
            <a:ext cx="1916100" cy="342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sp>
        <p:nvSpPr>
          <p:cNvPr id="934" name="Google Shape;934;p62"/>
          <p:cNvSpPr txBox="1"/>
          <p:nvPr>
            <p:ph type="title"/>
          </p:nvPr>
        </p:nvSpPr>
        <p:spPr>
          <a:xfrm>
            <a:off x="2511550" y="4104025"/>
            <a:ext cx="4398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1pPr>
            <a:lvl2pPr lvl="1"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2pPr>
            <a:lvl3pPr lvl="2"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3pPr>
            <a:lvl4pPr lvl="3"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4pPr>
            <a:lvl5pPr lvl="4"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5pPr>
            <a:lvl6pPr lvl="5"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6pPr>
            <a:lvl7pPr lvl="6"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7pPr>
            <a:lvl8pPr lvl="7"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8pPr>
            <a:lvl9pPr lvl="8"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9pPr>
          </a:lstStyle>
          <a:p/>
        </p:txBody>
      </p:sp>
      <p:sp>
        <p:nvSpPr>
          <p:cNvPr id="935" name="Google Shape;935;p62"/>
          <p:cNvSpPr txBox="1"/>
          <p:nvPr>
            <p:ph idx="4" type="title"/>
          </p:nvPr>
        </p:nvSpPr>
        <p:spPr>
          <a:xfrm>
            <a:off x="8201950" y="4104025"/>
            <a:ext cx="4398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1pPr>
            <a:lvl2pPr lvl="1"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2pPr>
            <a:lvl3pPr lvl="2"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3pPr>
            <a:lvl4pPr lvl="3"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4pPr>
            <a:lvl5pPr lvl="4"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5pPr>
            <a:lvl6pPr lvl="5"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6pPr>
            <a:lvl7pPr lvl="6"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7pPr>
            <a:lvl8pPr lvl="7"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8pPr>
            <a:lvl9pPr lvl="8"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9pPr>
          </a:lstStyle>
          <a:p/>
        </p:txBody>
      </p:sp>
      <p:sp>
        <p:nvSpPr>
          <p:cNvPr id="936" name="Google Shape;936;p62"/>
          <p:cNvSpPr txBox="1"/>
          <p:nvPr>
            <p:ph idx="5" type="title"/>
          </p:nvPr>
        </p:nvSpPr>
        <p:spPr>
          <a:xfrm>
            <a:off x="1179150" y="3973850"/>
            <a:ext cx="487500" cy="3351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1pPr>
            <a:lvl2pPr lvl="1"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2pPr>
            <a:lvl3pPr lvl="2"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3pPr>
            <a:lvl4pPr lvl="3"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4pPr>
            <a:lvl5pPr lvl="4"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5pPr>
            <a:lvl6pPr lvl="5"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6pPr>
            <a:lvl7pPr lvl="6"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7pPr>
            <a:lvl8pPr lvl="7"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8pPr>
            <a:lvl9pPr lvl="8"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9pPr>
          </a:lstStyle>
          <a:p/>
        </p:txBody>
      </p:sp>
      <p:sp>
        <p:nvSpPr>
          <p:cNvPr id="937" name="Google Shape;937;p62"/>
          <p:cNvSpPr txBox="1"/>
          <p:nvPr>
            <p:ph idx="6" type="title"/>
          </p:nvPr>
        </p:nvSpPr>
        <p:spPr>
          <a:xfrm>
            <a:off x="6869550" y="3973850"/>
            <a:ext cx="487500" cy="3351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1pPr>
            <a:lvl2pPr lvl="1"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2pPr>
            <a:lvl3pPr lvl="2"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3pPr>
            <a:lvl4pPr lvl="3"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4pPr>
            <a:lvl5pPr lvl="4"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5pPr>
            <a:lvl6pPr lvl="5"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6pPr>
            <a:lvl7pPr lvl="6"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7pPr>
            <a:lvl8pPr lvl="7"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8pPr>
            <a:lvl9pPr lvl="8" algn="ctr">
              <a:spcBef>
                <a:spcPts val="0"/>
              </a:spcBef>
              <a:spcAft>
                <a:spcPts val="0"/>
              </a:spcAft>
              <a:buClr>
                <a:schemeClr val="accent1"/>
              </a:buClr>
              <a:buSzPts val="1000"/>
              <a:buFont typeface="Inter SemiBold"/>
              <a:buChar char="■"/>
              <a:defRPr sz="1000">
                <a:solidFill>
                  <a:schemeClr val="accent1"/>
                </a:solidFill>
                <a:latin typeface="Inter SemiBold"/>
                <a:ea typeface="Inter SemiBold"/>
                <a:cs typeface="Inter SemiBold"/>
                <a:sym typeface="Inter SemiBold"/>
              </a:defRPr>
            </a:lvl9pPr>
          </a:lstStyle>
          <a:p/>
        </p:txBody>
      </p:sp>
      <p:sp>
        <p:nvSpPr>
          <p:cNvPr id="938" name="Google Shape;938;p62"/>
          <p:cNvSpPr txBox="1"/>
          <p:nvPr>
            <p:ph idx="7" type="title"/>
          </p:nvPr>
        </p:nvSpPr>
        <p:spPr>
          <a:xfrm>
            <a:off x="4906000" y="3973850"/>
            <a:ext cx="487500" cy="335100"/>
          </a:xfrm>
          <a:prstGeom prst="rect">
            <a:avLst/>
          </a:prstGeom>
        </p:spPr>
        <p:txBody>
          <a:bodyPr anchorCtr="0" anchor="ctr" bIns="91425" lIns="91425" spcFirstLastPara="1" rIns="91425" wrap="square" tIns="91425">
            <a:spAutoFit/>
          </a:bodyPr>
          <a:lstStyle>
            <a:lvl1pPr lvl="0"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1pPr>
            <a:lvl2pPr lvl="1"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2pPr>
            <a:lvl3pPr lvl="2"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3pPr>
            <a:lvl4pPr lvl="3"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4pPr>
            <a:lvl5pPr lvl="4"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5pPr>
            <a:lvl6pPr lvl="5"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6pPr>
            <a:lvl7pPr lvl="6"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7pPr>
            <a:lvl8pPr lvl="7"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8pPr>
            <a:lvl9pPr lvl="8" algn="ctr">
              <a:spcBef>
                <a:spcPts val="0"/>
              </a:spcBef>
              <a:spcAft>
                <a:spcPts val="0"/>
              </a:spcAft>
              <a:buClr>
                <a:schemeClr val="lt1"/>
              </a:buClr>
              <a:buSzPts val="1000"/>
              <a:buFont typeface="Inter SemiBold"/>
              <a:buChar char="■"/>
              <a:defRPr sz="1000">
                <a:latin typeface="Inter SemiBold"/>
                <a:ea typeface="Inter SemiBold"/>
                <a:cs typeface="Inter SemiBold"/>
                <a:sym typeface="Inter SemiBold"/>
              </a:defRPr>
            </a:lvl9pPr>
          </a:lstStyle>
          <a:p/>
        </p:txBody>
      </p:sp>
      <p:sp>
        <p:nvSpPr>
          <p:cNvPr id="939" name="Google Shape;939;p62"/>
          <p:cNvSpPr txBox="1"/>
          <p:nvPr>
            <p:ph idx="8" type="title"/>
          </p:nvPr>
        </p:nvSpPr>
        <p:spPr>
          <a:xfrm>
            <a:off x="5363375" y="4104025"/>
            <a:ext cx="439800" cy="335100"/>
          </a:xfrm>
          <a:prstGeom prst="rect">
            <a:avLst/>
          </a:prstGeom>
        </p:spPr>
        <p:txBody>
          <a:bodyPr anchorCtr="0" anchor="ctr" bIns="91425" lIns="91425" spcFirstLastPara="1" rIns="91425" wrap="square" tIns="91425">
            <a:spAutoFit/>
          </a:bodyPr>
          <a:lstStyle>
            <a:lvl1pPr lvl="0"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1pPr>
            <a:lvl2pPr lvl="1"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2pPr>
            <a:lvl3pPr lvl="2"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3pPr>
            <a:lvl4pPr lvl="3"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4pPr>
            <a:lvl5pPr lvl="4"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5pPr>
            <a:lvl6pPr lvl="5"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6pPr>
            <a:lvl7pPr lvl="6"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7pPr>
            <a:lvl8pPr lvl="7"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8pPr>
            <a:lvl9pPr lvl="8" algn="r">
              <a:spcBef>
                <a:spcPts val="0"/>
              </a:spcBef>
              <a:spcAft>
                <a:spcPts val="0"/>
              </a:spcAft>
              <a:buClr>
                <a:schemeClr val="lt1"/>
              </a:buClr>
              <a:buSzPts val="800"/>
              <a:buFont typeface="Inter Light"/>
              <a:buChar char="■"/>
              <a:defRPr sz="800">
                <a:latin typeface="Inter Light"/>
                <a:ea typeface="Inter Light"/>
                <a:cs typeface="Inter Light"/>
                <a:sym typeface="Inter Light"/>
              </a:defRPr>
            </a:lvl9pPr>
          </a:lstStyle>
          <a:p/>
        </p:txBody>
      </p:sp>
      <p:sp>
        <p:nvSpPr>
          <p:cNvPr id="940" name="Google Shape;940;p62"/>
          <p:cNvSpPr txBox="1"/>
          <p:nvPr>
            <p:ph idx="9" type="body"/>
          </p:nvPr>
        </p:nvSpPr>
        <p:spPr>
          <a:xfrm>
            <a:off x="922250" y="2203550"/>
            <a:ext cx="2141100" cy="16491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41" name="Google Shape;941;p62"/>
          <p:cNvSpPr txBox="1"/>
          <p:nvPr>
            <p:ph idx="13" type="body"/>
          </p:nvPr>
        </p:nvSpPr>
        <p:spPr>
          <a:xfrm>
            <a:off x="6613213" y="2203550"/>
            <a:ext cx="2141100" cy="16491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42" name="Google Shape;942;p62"/>
          <p:cNvSpPr txBox="1"/>
          <p:nvPr>
            <p:ph idx="14" type="body"/>
          </p:nvPr>
        </p:nvSpPr>
        <p:spPr>
          <a:xfrm>
            <a:off x="3767726" y="2203550"/>
            <a:ext cx="2141100" cy="1649100"/>
          </a:xfrm>
          <a:prstGeom prst="rect">
            <a:avLst/>
          </a:prstGeom>
        </p:spPr>
        <p:txBody>
          <a:bodyPr anchorCtr="0" anchor="ctr" bIns="91425" lIns="91425" spcFirstLastPara="1" rIns="91425" wrap="square" tIns="91425">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943" name="Google Shape;943;p62"/>
          <p:cNvSpPr txBox="1"/>
          <p:nvPr>
            <p:ph idx="15" type="title"/>
          </p:nvPr>
        </p:nvSpPr>
        <p:spPr>
          <a:xfrm>
            <a:off x="922925" y="841900"/>
            <a:ext cx="2141100" cy="1361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cxnSp>
        <p:nvCxnSpPr>
          <p:cNvPr id="944" name="Google Shape;944;p62"/>
          <p:cNvCxnSpPr/>
          <p:nvPr/>
        </p:nvCxnSpPr>
        <p:spPr>
          <a:xfrm rot="10800000">
            <a:off x="1352947" y="4439001"/>
            <a:ext cx="1598400" cy="0"/>
          </a:xfrm>
          <a:prstGeom prst="straightConnector1">
            <a:avLst/>
          </a:prstGeom>
          <a:noFill/>
          <a:ln cap="flat" cmpd="sng" w="9525">
            <a:solidFill>
              <a:schemeClr val="lt1"/>
            </a:solidFill>
            <a:prstDash val="solid"/>
            <a:round/>
            <a:headEnd len="sm" w="sm" type="none"/>
            <a:tailEnd len="sm" w="sm" type="none"/>
          </a:ln>
        </p:spPr>
      </p:cxnSp>
      <p:sp>
        <p:nvSpPr>
          <p:cNvPr id="945" name="Google Shape;945;p62"/>
          <p:cNvSpPr/>
          <p:nvPr/>
        </p:nvSpPr>
        <p:spPr>
          <a:xfrm>
            <a:off x="1349465" y="4383492"/>
            <a:ext cx="105900" cy="111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Inter"/>
              <a:ea typeface="Inter"/>
              <a:cs typeface="Inter"/>
              <a:sym typeface="Inter"/>
            </a:endParaRPr>
          </a:p>
        </p:txBody>
      </p:sp>
      <p:cxnSp>
        <p:nvCxnSpPr>
          <p:cNvPr id="946" name="Google Shape;946;p62"/>
          <p:cNvCxnSpPr/>
          <p:nvPr/>
        </p:nvCxnSpPr>
        <p:spPr>
          <a:xfrm rot="10800000">
            <a:off x="1035365" y="4439000"/>
            <a:ext cx="317700" cy="0"/>
          </a:xfrm>
          <a:prstGeom prst="straightConnector1">
            <a:avLst/>
          </a:prstGeom>
          <a:noFill/>
          <a:ln cap="flat" cmpd="sng" w="19050">
            <a:solidFill>
              <a:schemeClr val="accent1"/>
            </a:solidFill>
            <a:prstDash val="solid"/>
            <a:round/>
            <a:headEnd len="sm" w="sm" type="none"/>
            <a:tailEnd len="sm" w="sm" type="none"/>
          </a:ln>
        </p:spPr>
      </p:cxnSp>
      <p:sp>
        <p:nvSpPr>
          <p:cNvPr id="947" name="Google Shape;947;p62"/>
          <p:cNvSpPr txBox="1"/>
          <p:nvPr>
            <p:ph idx="16"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948" name="Google Shape;948;p62"/>
          <p:cNvSpPr txBox="1"/>
          <p:nvPr>
            <p:ph idx="17"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949" name="Google Shape;949;p62"/>
          <p:cNvSpPr txBox="1"/>
          <p:nvPr>
            <p:ph idx="18"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950" name="Google Shape;950;p62"/>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951" name="Google Shape;951;p62"/>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952" name="Google Shape;952;p62"/>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953" name="Google Shape;953;p62"/>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954" name="Google Shape;954;p62"/>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955" name="Google Shape;955;p62"/>
          <p:cNvSpPr txBox="1"/>
          <p:nvPr>
            <p:ph idx="19" type="title"/>
          </p:nvPr>
        </p:nvSpPr>
        <p:spPr>
          <a:xfrm flipH="1">
            <a:off x="524150" y="334900"/>
            <a:ext cx="62487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956" name="Google Shape;956;p62"/>
          <p:cNvCxnSpPr/>
          <p:nvPr/>
        </p:nvCxnSpPr>
        <p:spPr>
          <a:xfrm rot="10800000">
            <a:off x="7043347" y="4439001"/>
            <a:ext cx="1598400" cy="0"/>
          </a:xfrm>
          <a:prstGeom prst="straightConnector1">
            <a:avLst/>
          </a:prstGeom>
          <a:noFill/>
          <a:ln cap="flat" cmpd="sng" w="9525">
            <a:solidFill>
              <a:schemeClr val="lt1"/>
            </a:solidFill>
            <a:prstDash val="solid"/>
            <a:round/>
            <a:headEnd len="sm" w="sm" type="none"/>
            <a:tailEnd len="sm" w="sm" type="none"/>
          </a:ln>
        </p:spPr>
      </p:cxnSp>
      <p:sp>
        <p:nvSpPr>
          <p:cNvPr id="957" name="Google Shape;957;p62"/>
          <p:cNvSpPr/>
          <p:nvPr/>
        </p:nvSpPr>
        <p:spPr>
          <a:xfrm>
            <a:off x="7039865" y="4383492"/>
            <a:ext cx="105900" cy="111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cxnSp>
        <p:nvCxnSpPr>
          <p:cNvPr id="958" name="Google Shape;958;p62"/>
          <p:cNvCxnSpPr/>
          <p:nvPr/>
        </p:nvCxnSpPr>
        <p:spPr>
          <a:xfrm rot="10800000">
            <a:off x="6725765" y="4439000"/>
            <a:ext cx="317700" cy="0"/>
          </a:xfrm>
          <a:prstGeom prst="straightConnector1">
            <a:avLst/>
          </a:prstGeom>
          <a:noFill/>
          <a:ln cap="flat" cmpd="sng" w="19050">
            <a:solidFill>
              <a:schemeClr val="accent1"/>
            </a:solidFill>
            <a:prstDash val="solid"/>
            <a:round/>
            <a:headEnd len="sm" w="sm" type="none"/>
            <a:tailEnd len="sm" w="sm" type="none"/>
          </a:ln>
        </p:spPr>
      </p:cxnSp>
      <p:sp>
        <p:nvSpPr>
          <p:cNvPr id="959" name="Google Shape;959;p62"/>
          <p:cNvSpPr txBox="1"/>
          <p:nvPr>
            <p:ph idx="20" type="title"/>
          </p:nvPr>
        </p:nvSpPr>
        <p:spPr>
          <a:xfrm>
            <a:off x="6613888" y="841900"/>
            <a:ext cx="2141100" cy="1361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cxnSp>
        <p:nvCxnSpPr>
          <p:cNvPr id="960" name="Google Shape;960;p62"/>
          <p:cNvCxnSpPr/>
          <p:nvPr/>
        </p:nvCxnSpPr>
        <p:spPr>
          <a:xfrm rot="10800000">
            <a:off x="520800" y="2203225"/>
            <a:ext cx="8623200" cy="0"/>
          </a:xfrm>
          <a:prstGeom prst="straightConnector1">
            <a:avLst/>
          </a:prstGeom>
          <a:noFill/>
          <a:ln cap="flat" cmpd="sng" w="9525">
            <a:solidFill>
              <a:schemeClr val="lt1"/>
            </a:solidFill>
            <a:prstDash val="solid"/>
            <a:round/>
            <a:headEnd len="sm" w="sm" type="none"/>
            <a:tailEnd len="sm" w="sm" type="none"/>
          </a:ln>
        </p:spPr>
      </p:cxnSp>
      <p:sp>
        <p:nvSpPr>
          <p:cNvPr id="961" name="Google Shape;961;p62"/>
          <p:cNvSpPr txBox="1"/>
          <p:nvPr>
            <p:ph idx="21" type="title"/>
          </p:nvPr>
        </p:nvSpPr>
        <p:spPr>
          <a:xfrm>
            <a:off x="3768413" y="841900"/>
            <a:ext cx="2141100" cy="1361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1pPr>
            <a:lvl2pPr lvl="1"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2pPr>
            <a:lvl3pPr lvl="2"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3pPr>
            <a:lvl4pPr lvl="3"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4pPr>
            <a:lvl5pPr lvl="4"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5pPr>
            <a:lvl6pPr lvl="5"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6pPr>
            <a:lvl7pPr lvl="6"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7pPr>
            <a:lvl8pPr lvl="7"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8pPr>
            <a:lvl9pPr lvl="8" algn="ctr">
              <a:spcBef>
                <a:spcPts val="0"/>
              </a:spcBef>
              <a:spcAft>
                <a:spcPts val="0"/>
              </a:spcAft>
              <a:buClr>
                <a:schemeClr val="lt1"/>
              </a:buClr>
              <a:buSzPts val="1000"/>
              <a:buFont typeface="Inter SemiBold"/>
              <a:buNone/>
              <a:defRPr sz="1000">
                <a:latin typeface="Inter SemiBold"/>
                <a:ea typeface="Inter SemiBold"/>
                <a:cs typeface="Inter SemiBold"/>
                <a:sym typeface="Inter SemiBold"/>
              </a:defRPr>
            </a:lvl9pPr>
          </a:lstStyle>
          <a:p/>
        </p:txBody>
      </p:sp>
      <p:cxnSp>
        <p:nvCxnSpPr>
          <p:cNvPr id="962" name="Google Shape;962;p62"/>
          <p:cNvCxnSpPr/>
          <p:nvPr/>
        </p:nvCxnSpPr>
        <p:spPr>
          <a:xfrm rot="10800000">
            <a:off x="4204772" y="4439001"/>
            <a:ext cx="1598400" cy="0"/>
          </a:xfrm>
          <a:prstGeom prst="straightConnector1">
            <a:avLst/>
          </a:prstGeom>
          <a:noFill/>
          <a:ln cap="flat" cmpd="sng" w="9525">
            <a:solidFill>
              <a:schemeClr val="lt1"/>
            </a:solidFill>
            <a:prstDash val="solid"/>
            <a:round/>
            <a:headEnd len="sm" w="sm" type="none"/>
            <a:tailEnd len="sm" w="sm" type="none"/>
          </a:ln>
        </p:spPr>
      </p:cxnSp>
      <p:sp>
        <p:nvSpPr>
          <p:cNvPr id="963" name="Google Shape;963;p62"/>
          <p:cNvSpPr/>
          <p:nvPr/>
        </p:nvSpPr>
        <p:spPr>
          <a:xfrm>
            <a:off x="5076315" y="4383492"/>
            <a:ext cx="105900" cy="11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Gowun Batang"/>
              <a:ea typeface="Gowun Batang"/>
              <a:cs typeface="Gowun Batang"/>
              <a:sym typeface="Gowun Batang"/>
            </a:endParaRPr>
          </a:p>
        </p:txBody>
      </p:sp>
      <p:cxnSp>
        <p:nvCxnSpPr>
          <p:cNvPr id="964" name="Google Shape;964;p62"/>
          <p:cNvCxnSpPr/>
          <p:nvPr/>
        </p:nvCxnSpPr>
        <p:spPr>
          <a:xfrm rot="10800000">
            <a:off x="3887050" y="4439000"/>
            <a:ext cx="1212600" cy="0"/>
          </a:xfrm>
          <a:prstGeom prst="straightConnector1">
            <a:avLst/>
          </a:prstGeom>
          <a:noFill/>
          <a:ln cap="flat" cmpd="sng" w="19050">
            <a:solidFill>
              <a:schemeClr val="lt1"/>
            </a:solidFill>
            <a:prstDash val="solid"/>
            <a:round/>
            <a:headEnd len="sm" w="sm" type="none"/>
            <a:tailEnd len="sm" w="sm" type="none"/>
          </a:ln>
        </p:spPr>
      </p:cxnSp>
      <p:cxnSp>
        <p:nvCxnSpPr>
          <p:cNvPr id="965" name="Google Shape;965;p62"/>
          <p:cNvCxnSpPr/>
          <p:nvPr/>
        </p:nvCxnSpPr>
        <p:spPr>
          <a:xfrm rot="10800000">
            <a:off x="527025" y="3852400"/>
            <a:ext cx="86232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 - ALT 3">
  <p:cSld name="CUSTOM">
    <p:bg>
      <p:bgPr>
        <a:solidFill>
          <a:schemeClr val="lt1"/>
        </a:solidFill>
      </p:bgPr>
    </p:bg>
    <p:spTree>
      <p:nvGrpSpPr>
        <p:cNvPr id="966" name="Shape 966"/>
        <p:cNvGrpSpPr/>
        <p:nvPr/>
      </p:nvGrpSpPr>
      <p:grpSpPr>
        <a:xfrm>
          <a:off x="0" y="0"/>
          <a:ext cx="0" cy="0"/>
          <a:chOff x="0" y="0"/>
          <a:chExt cx="0" cy="0"/>
        </a:xfrm>
      </p:grpSpPr>
      <p:grpSp>
        <p:nvGrpSpPr>
          <p:cNvPr id="967" name="Google Shape;967;p63"/>
          <p:cNvGrpSpPr/>
          <p:nvPr/>
        </p:nvGrpSpPr>
        <p:grpSpPr>
          <a:xfrm rot="5400000">
            <a:off x="593777" y="658085"/>
            <a:ext cx="369896" cy="333900"/>
            <a:chOff x="96076" y="654376"/>
            <a:chExt cx="369896" cy="333900"/>
          </a:xfrm>
        </p:grpSpPr>
        <p:cxnSp>
          <p:nvCxnSpPr>
            <p:cNvPr id="968" name="Google Shape;968;p63"/>
            <p:cNvCxnSpPr/>
            <p:nvPr/>
          </p:nvCxnSpPr>
          <p:spPr>
            <a:xfrm rot="5400000">
              <a:off x="113975" y="821326"/>
              <a:ext cx="333900" cy="0"/>
            </a:xfrm>
            <a:prstGeom prst="straightConnector1">
              <a:avLst/>
            </a:prstGeom>
            <a:noFill/>
            <a:ln cap="flat" cmpd="sng" w="19050">
              <a:solidFill>
                <a:schemeClr val="accent6"/>
              </a:solidFill>
              <a:prstDash val="solid"/>
              <a:round/>
              <a:headEnd len="sm" w="sm" type="none"/>
              <a:tailEnd len="sm" w="sm" type="none"/>
            </a:ln>
          </p:spPr>
        </p:cxnSp>
        <p:sp>
          <p:nvSpPr>
            <p:cNvPr id="969" name="Google Shape;969;p63"/>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970" name="Google Shape;970;p63"/>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971" name="Google Shape;971;p63"/>
          <p:cNvSpPr txBox="1"/>
          <p:nvPr>
            <p:ph type="title"/>
          </p:nvPr>
        </p:nvSpPr>
        <p:spPr>
          <a:xfrm>
            <a:off x="4322575" y="1217450"/>
            <a:ext cx="1536300" cy="3483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972" name="Google Shape;972;p63"/>
          <p:cNvSpPr txBox="1"/>
          <p:nvPr>
            <p:ph idx="2" type="title"/>
          </p:nvPr>
        </p:nvSpPr>
        <p:spPr>
          <a:xfrm>
            <a:off x="1040875" y="1217450"/>
            <a:ext cx="3281700" cy="552000"/>
          </a:xfrm>
          <a:prstGeom prst="rect">
            <a:avLst/>
          </a:prstGeom>
        </p:spPr>
        <p:txBody>
          <a:bodyPr anchorCtr="0" anchor="b" bIns="91425" lIns="274300" spcFirstLastPara="1" rIns="182875" wrap="square" tIns="91425">
            <a:noAutofit/>
          </a:bodyPr>
          <a:lstStyle>
            <a:lvl1pPr lvl="0">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1pPr>
            <a:lvl2pPr lvl="1">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2pPr>
            <a:lvl3pPr lvl="2">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3pPr>
            <a:lvl4pPr lvl="3">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4pPr>
            <a:lvl5pPr lvl="4">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5pPr>
            <a:lvl6pPr lvl="5">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6pPr>
            <a:lvl7pPr lvl="6">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7pPr>
            <a:lvl8pPr lvl="7">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8pPr>
            <a:lvl9pPr lvl="8">
              <a:spcBef>
                <a:spcPts val="0"/>
              </a:spcBef>
              <a:spcAft>
                <a:spcPts val="0"/>
              </a:spcAft>
              <a:buClr>
                <a:schemeClr val="accent6"/>
              </a:buClr>
              <a:buSzPts val="1500"/>
              <a:buFont typeface="Inter"/>
              <a:buNone/>
              <a:defRPr sz="1500">
                <a:solidFill>
                  <a:schemeClr val="accent6"/>
                </a:solidFill>
                <a:latin typeface="Inter"/>
                <a:ea typeface="Inter"/>
                <a:cs typeface="Inter"/>
                <a:sym typeface="Inter"/>
              </a:defRPr>
            </a:lvl9pPr>
          </a:lstStyle>
          <a:p/>
        </p:txBody>
      </p:sp>
      <p:sp>
        <p:nvSpPr>
          <p:cNvPr id="973" name="Google Shape;973;p63"/>
          <p:cNvSpPr txBox="1"/>
          <p:nvPr>
            <p:ph idx="1" type="body"/>
          </p:nvPr>
        </p:nvSpPr>
        <p:spPr>
          <a:xfrm>
            <a:off x="1042100" y="1764975"/>
            <a:ext cx="3281700" cy="2936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1"/>
              </a:buClr>
              <a:buSzPts val="1000"/>
              <a:buFont typeface="Inter"/>
              <a:buChar char="●"/>
              <a:defRPr sz="1000">
                <a:solidFill>
                  <a:schemeClr val="dk1"/>
                </a:solidFill>
              </a:defRPr>
            </a:lvl1pPr>
            <a:lvl2pPr indent="-292100" lvl="1" marL="914400">
              <a:spcBef>
                <a:spcPts val="0"/>
              </a:spcBef>
              <a:spcAft>
                <a:spcPts val="0"/>
              </a:spcAft>
              <a:buClr>
                <a:schemeClr val="dk1"/>
              </a:buClr>
              <a:buSzPts val="1000"/>
              <a:buFont typeface="Inter"/>
              <a:buChar char="○"/>
              <a:defRPr sz="1000">
                <a:solidFill>
                  <a:schemeClr val="dk1"/>
                </a:solidFill>
              </a:defRPr>
            </a:lvl2pPr>
            <a:lvl3pPr indent="-292100" lvl="2" marL="1371600">
              <a:spcBef>
                <a:spcPts val="0"/>
              </a:spcBef>
              <a:spcAft>
                <a:spcPts val="0"/>
              </a:spcAft>
              <a:buClr>
                <a:schemeClr val="dk1"/>
              </a:buClr>
              <a:buSzPts val="1000"/>
              <a:buFont typeface="Inter"/>
              <a:buChar char="■"/>
              <a:defRPr sz="1000">
                <a:solidFill>
                  <a:schemeClr val="dk1"/>
                </a:solidFill>
              </a:defRPr>
            </a:lvl3pPr>
            <a:lvl4pPr indent="-292100" lvl="3" marL="1828800">
              <a:spcBef>
                <a:spcPts val="0"/>
              </a:spcBef>
              <a:spcAft>
                <a:spcPts val="0"/>
              </a:spcAft>
              <a:buClr>
                <a:schemeClr val="dk1"/>
              </a:buClr>
              <a:buSzPts val="1000"/>
              <a:buFont typeface="Inter"/>
              <a:buChar char="●"/>
              <a:defRPr sz="1000">
                <a:solidFill>
                  <a:schemeClr val="dk1"/>
                </a:solidFill>
              </a:defRPr>
            </a:lvl4pPr>
            <a:lvl5pPr indent="-292100" lvl="4" marL="2286000">
              <a:spcBef>
                <a:spcPts val="0"/>
              </a:spcBef>
              <a:spcAft>
                <a:spcPts val="0"/>
              </a:spcAft>
              <a:buClr>
                <a:schemeClr val="dk1"/>
              </a:buClr>
              <a:buSzPts val="1000"/>
              <a:buFont typeface="Inter"/>
              <a:buChar char="○"/>
              <a:defRPr sz="1000">
                <a:solidFill>
                  <a:schemeClr val="dk1"/>
                </a:solidFill>
              </a:defRPr>
            </a:lvl5pPr>
            <a:lvl6pPr indent="-292100" lvl="5" marL="2743200">
              <a:spcBef>
                <a:spcPts val="0"/>
              </a:spcBef>
              <a:spcAft>
                <a:spcPts val="0"/>
              </a:spcAft>
              <a:buClr>
                <a:schemeClr val="dk1"/>
              </a:buClr>
              <a:buSzPts val="1000"/>
              <a:buFont typeface="Inter"/>
              <a:buChar char="■"/>
              <a:defRPr sz="1000">
                <a:solidFill>
                  <a:schemeClr val="dk1"/>
                </a:solidFill>
              </a:defRPr>
            </a:lvl6pPr>
            <a:lvl7pPr indent="-292100" lvl="6" marL="3200400">
              <a:spcBef>
                <a:spcPts val="0"/>
              </a:spcBef>
              <a:spcAft>
                <a:spcPts val="0"/>
              </a:spcAft>
              <a:buClr>
                <a:schemeClr val="dk1"/>
              </a:buClr>
              <a:buSzPts val="1000"/>
              <a:buFont typeface="Inter"/>
              <a:buChar char="●"/>
              <a:defRPr sz="1000">
                <a:solidFill>
                  <a:schemeClr val="dk1"/>
                </a:solidFill>
              </a:defRPr>
            </a:lvl7pPr>
            <a:lvl8pPr indent="-292100" lvl="7" marL="3657600">
              <a:spcBef>
                <a:spcPts val="0"/>
              </a:spcBef>
              <a:spcAft>
                <a:spcPts val="0"/>
              </a:spcAft>
              <a:buClr>
                <a:schemeClr val="dk1"/>
              </a:buClr>
              <a:buSzPts val="1000"/>
              <a:buFont typeface="Inter"/>
              <a:buChar char="○"/>
              <a:defRPr sz="1000">
                <a:solidFill>
                  <a:schemeClr val="dk1"/>
                </a:solidFill>
              </a:defRPr>
            </a:lvl8pPr>
            <a:lvl9pPr indent="-292100" lvl="8" marL="4114800">
              <a:spcBef>
                <a:spcPts val="0"/>
              </a:spcBef>
              <a:spcAft>
                <a:spcPts val="0"/>
              </a:spcAft>
              <a:buClr>
                <a:schemeClr val="dk1"/>
              </a:buClr>
              <a:buSzPts val="1000"/>
              <a:buFont typeface="Inter"/>
              <a:buChar char="■"/>
              <a:defRPr sz="1000">
                <a:solidFill>
                  <a:schemeClr val="dk1"/>
                </a:solidFill>
              </a:defRPr>
            </a:lvl9pPr>
          </a:lstStyle>
          <a:p/>
        </p:txBody>
      </p:sp>
      <p:sp>
        <p:nvSpPr>
          <p:cNvPr id="974" name="Google Shape;974;p63"/>
          <p:cNvSpPr txBox="1"/>
          <p:nvPr>
            <p:ph idx="3" type="subTitle"/>
          </p:nvPr>
        </p:nvSpPr>
        <p:spPr>
          <a:xfrm>
            <a:off x="1040400" y="334925"/>
            <a:ext cx="7582500" cy="3351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1pPr>
            <a:lvl2pPr lvl="1">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2pPr>
            <a:lvl3pPr lvl="2">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3pPr>
            <a:lvl4pPr lvl="3">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4pPr>
            <a:lvl5pPr lvl="4">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5pPr>
            <a:lvl6pPr lvl="5">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6pPr>
            <a:lvl7pPr lvl="6">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7pPr>
            <a:lvl8pPr lvl="7">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8pPr>
            <a:lvl9pPr lvl="8">
              <a:lnSpc>
                <a:spcPct val="100000"/>
              </a:lnSpc>
              <a:spcBef>
                <a:spcPts val="0"/>
              </a:spcBef>
              <a:spcAft>
                <a:spcPts val="0"/>
              </a:spcAft>
              <a:buClr>
                <a:schemeClr val="accent6"/>
              </a:buClr>
              <a:buSzPts val="1000"/>
              <a:buFont typeface="Inter SemiBold"/>
              <a:buNone/>
              <a:defRPr sz="1000">
                <a:solidFill>
                  <a:schemeClr val="accent6"/>
                </a:solidFill>
                <a:latin typeface="Inter SemiBold"/>
                <a:ea typeface="Inter SemiBold"/>
                <a:cs typeface="Inter SemiBold"/>
                <a:sym typeface="Inter SemiBold"/>
              </a:defRPr>
            </a:lvl9pPr>
          </a:lstStyle>
          <a:p/>
        </p:txBody>
      </p:sp>
      <p:sp>
        <p:nvSpPr>
          <p:cNvPr id="975" name="Google Shape;975;p63"/>
          <p:cNvSpPr txBox="1"/>
          <p:nvPr>
            <p:ph idx="4" type="title"/>
          </p:nvPr>
        </p:nvSpPr>
        <p:spPr>
          <a:xfrm flipH="1">
            <a:off x="1046175" y="670000"/>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dk1"/>
              </a:buClr>
              <a:buSzPts val="2400"/>
              <a:buNone/>
              <a:defRPr sz="2400">
                <a:solidFill>
                  <a:schemeClr val="dk1"/>
                </a:solidFill>
              </a:defRPr>
            </a:lvl1pPr>
            <a:lvl2pPr lvl="1">
              <a:lnSpc>
                <a:spcPct val="100000"/>
              </a:lnSpc>
              <a:spcBef>
                <a:spcPts val="0"/>
              </a:spcBef>
              <a:spcAft>
                <a:spcPts val="0"/>
              </a:spcAft>
              <a:buClr>
                <a:schemeClr val="dk1"/>
              </a:buClr>
              <a:buSzPts val="2400"/>
              <a:buNone/>
              <a:defRPr sz="2400">
                <a:solidFill>
                  <a:schemeClr val="dk1"/>
                </a:solidFill>
              </a:defRPr>
            </a:lvl2pPr>
            <a:lvl3pPr lvl="2">
              <a:lnSpc>
                <a:spcPct val="100000"/>
              </a:lnSpc>
              <a:spcBef>
                <a:spcPts val="0"/>
              </a:spcBef>
              <a:spcAft>
                <a:spcPts val="0"/>
              </a:spcAft>
              <a:buClr>
                <a:schemeClr val="dk1"/>
              </a:buClr>
              <a:buSzPts val="2400"/>
              <a:buNone/>
              <a:defRPr sz="2400">
                <a:solidFill>
                  <a:schemeClr val="dk1"/>
                </a:solidFill>
              </a:defRPr>
            </a:lvl3pPr>
            <a:lvl4pPr lvl="3">
              <a:lnSpc>
                <a:spcPct val="100000"/>
              </a:lnSpc>
              <a:spcBef>
                <a:spcPts val="0"/>
              </a:spcBef>
              <a:spcAft>
                <a:spcPts val="0"/>
              </a:spcAft>
              <a:buClr>
                <a:schemeClr val="dk1"/>
              </a:buClr>
              <a:buSzPts val="2400"/>
              <a:buNone/>
              <a:defRPr sz="2400">
                <a:solidFill>
                  <a:schemeClr val="dk1"/>
                </a:solidFill>
              </a:defRPr>
            </a:lvl4pPr>
            <a:lvl5pPr lvl="4">
              <a:lnSpc>
                <a:spcPct val="100000"/>
              </a:lnSpc>
              <a:spcBef>
                <a:spcPts val="0"/>
              </a:spcBef>
              <a:spcAft>
                <a:spcPts val="0"/>
              </a:spcAft>
              <a:buClr>
                <a:schemeClr val="dk1"/>
              </a:buClr>
              <a:buSzPts val="2400"/>
              <a:buNone/>
              <a:defRPr sz="2400">
                <a:solidFill>
                  <a:schemeClr val="dk1"/>
                </a:solidFill>
              </a:defRPr>
            </a:lvl5pPr>
            <a:lvl6pPr lvl="5">
              <a:lnSpc>
                <a:spcPct val="100000"/>
              </a:lnSpc>
              <a:spcBef>
                <a:spcPts val="0"/>
              </a:spcBef>
              <a:spcAft>
                <a:spcPts val="0"/>
              </a:spcAft>
              <a:buClr>
                <a:schemeClr val="dk1"/>
              </a:buClr>
              <a:buSzPts val="2400"/>
              <a:buNone/>
              <a:defRPr sz="2400">
                <a:solidFill>
                  <a:schemeClr val="dk1"/>
                </a:solidFill>
              </a:defRPr>
            </a:lvl6pPr>
            <a:lvl7pPr lvl="6">
              <a:lnSpc>
                <a:spcPct val="100000"/>
              </a:lnSpc>
              <a:spcBef>
                <a:spcPts val="0"/>
              </a:spcBef>
              <a:spcAft>
                <a:spcPts val="0"/>
              </a:spcAft>
              <a:buClr>
                <a:schemeClr val="dk1"/>
              </a:buClr>
              <a:buSzPts val="2400"/>
              <a:buNone/>
              <a:defRPr sz="2400">
                <a:solidFill>
                  <a:schemeClr val="dk1"/>
                </a:solidFill>
              </a:defRPr>
            </a:lvl7pPr>
            <a:lvl8pPr lvl="7">
              <a:lnSpc>
                <a:spcPct val="100000"/>
              </a:lnSpc>
              <a:spcBef>
                <a:spcPts val="0"/>
              </a:spcBef>
              <a:spcAft>
                <a:spcPts val="0"/>
              </a:spcAft>
              <a:buClr>
                <a:schemeClr val="dk1"/>
              </a:buClr>
              <a:buSzPts val="2400"/>
              <a:buNone/>
              <a:defRPr sz="2400">
                <a:solidFill>
                  <a:schemeClr val="dk1"/>
                </a:solidFill>
              </a:defRPr>
            </a:lvl8pPr>
            <a:lvl9pPr lvl="8">
              <a:lnSpc>
                <a:spcPct val="100000"/>
              </a:lnSpc>
              <a:spcBef>
                <a:spcPts val="0"/>
              </a:spcBef>
              <a:spcAft>
                <a:spcPts val="0"/>
              </a:spcAft>
              <a:buClr>
                <a:schemeClr val="dk1"/>
              </a:buClr>
              <a:buSzPts val="2400"/>
              <a:buNone/>
              <a:defRPr sz="2400">
                <a:solidFill>
                  <a:schemeClr val="dk1"/>
                </a:solidFill>
              </a:defRPr>
            </a:lvl9pPr>
          </a:lstStyle>
          <a:p/>
        </p:txBody>
      </p:sp>
      <p:sp>
        <p:nvSpPr>
          <p:cNvPr id="976" name="Google Shape;976;p63"/>
          <p:cNvSpPr/>
          <p:nvPr/>
        </p:nvSpPr>
        <p:spPr>
          <a:xfrm>
            <a:off x="4324853" y="1916138"/>
            <a:ext cx="4298100" cy="34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77" name="Google Shape;977;p63"/>
          <p:cNvSpPr/>
          <p:nvPr/>
        </p:nvSpPr>
        <p:spPr>
          <a:xfrm>
            <a:off x="4324853" y="2613500"/>
            <a:ext cx="4298100" cy="34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cxnSp>
        <p:nvCxnSpPr>
          <p:cNvPr id="978" name="Google Shape;978;p63"/>
          <p:cNvCxnSpPr/>
          <p:nvPr/>
        </p:nvCxnSpPr>
        <p:spPr>
          <a:xfrm rot="10800000">
            <a:off x="4324673" y="1567065"/>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79" name="Google Shape;979;p63"/>
          <p:cNvCxnSpPr/>
          <p:nvPr/>
        </p:nvCxnSpPr>
        <p:spPr>
          <a:xfrm rot="10800000">
            <a:off x="4324066" y="1915280"/>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0" name="Google Shape;980;p63"/>
          <p:cNvCxnSpPr/>
          <p:nvPr/>
        </p:nvCxnSpPr>
        <p:spPr>
          <a:xfrm rot="10800000">
            <a:off x="4324066" y="2264445"/>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1" name="Google Shape;981;p63"/>
          <p:cNvCxnSpPr/>
          <p:nvPr/>
        </p:nvCxnSpPr>
        <p:spPr>
          <a:xfrm rot="10800000">
            <a:off x="4324066" y="2612660"/>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2" name="Google Shape;982;p63"/>
          <p:cNvCxnSpPr/>
          <p:nvPr/>
        </p:nvCxnSpPr>
        <p:spPr>
          <a:xfrm rot="10800000">
            <a:off x="4323597" y="2961825"/>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3" name="Google Shape;983;p63"/>
          <p:cNvCxnSpPr/>
          <p:nvPr/>
        </p:nvCxnSpPr>
        <p:spPr>
          <a:xfrm rot="10800000">
            <a:off x="4324048" y="3311115"/>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4" name="Google Shape;984;p63"/>
          <p:cNvCxnSpPr/>
          <p:nvPr/>
        </p:nvCxnSpPr>
        <p:spPr>
          <a:xfrm rot="10800000">
            <a:off x="4323441" y="3659330"/>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5" name="Google Shape;985;p63"/>
          <p:cNvCxnSpPr/>
          <p:nvPr/>
        </p:nvCxnSpPr>
        <p:spPr>
          <a:xfrm rot="10800000">
            <a:off x="4323441" y="4008495"/>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6" name="Google Shape;986;p63"/>
          <p:cNvCxnSpPr/>
          <p:nvPr/>
        </p:nvCxnSpPr>
        <p:spPr>
          <a:xfrm rot="10800000">
            <a:off x="4323441" y="4356710"/>
            <a:ext cx="4298100" cy="0"/>
          </a:xfrm>
          <a:prstGeom prst="straightConnector1">
            <a:avLst/>
          </a:prstGeom>
          <a:noFill/>
          <a:ln cap="flat" cmpd="sng" w="9525">
            <a:solidFill>
              <a:schemeClr val="accent6"/>
            </a:solidFill>
            <a:prstDash val="solid"/>
            <a:round/>
            <a:headEnd len="sm" w="sm" type="none"/>
            <a:tailEnd len="sm" w="sm" type="none"/>
          </a:ln>
        </p:spPr>
      </p:cxnSp>
      <p:cxnSp>
        <p:nvCxnSpPr>
          <p:cNvPr id="987" name="Google Shape;987;p63"/>
          <p:cNvCxnSpPr/>
          <p:nvPr/>
        </p:nvCxnSpPr>
        <p:spPr>
          <a:xfrm rot="10800000">
            <a:off x="4322972" y="4705875"/>
            <a:ext cx="4298100" cy="0"/>
          </a:xfrm>
          <a:prstGeom prst="straightConnector1">
            <a:avLst/>
          </a:prstGeom>
          <a:noFill/>
          <a:ln cap="flat" cmpd="sng" w="9525">
            <a:solidFill>
              <a:schemeClr val="accent6"/>
            </a:solidFill>
            <a:prstDash val="solid"/>
            <a:round/>
            <a:headEnd len="sm" w="sm" type="none"/>
            <a:tailEnd len="sm" w="sm" type="none"/>
          </a:ln>
        </p:spPr>
      </p:cxnSp>
      <p:sp>
        <p:nvSpPr>
          <p:cNvPr id="988" name="Google Shape;988;p63"/>
          <p:cNvSpPr txBox="1"/>
          <p:nvPr>
            <p:ph idx="5"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989" name="Google Shape;989;p63"/>
          <p:cNvSpPr txBox="1"/>
          <p:nvPr>
            <p:ph idx="6"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990" name="Google Shape;990;p63"/>
          <p:cNvSpPr txBox="1"/>
          <p:nvPr>
            <p:ph idx="7"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991" name="Google Shape;991;p63"/>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992" name="Google Shape;992;p63"/>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993" name="Google Shape;993;p63"/>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994" name="Google Shape;994;p63"/>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995" name="Google Shape;995;p63"/>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996" name="Google Shape;996;p63"/>
          <p:cNvCxnSpPr/>
          <p:nvPr/>
        </p:nvCxnSpPr>
        <p:spPr>
          <a:xfrm>
            <a:off x="1042100" y="121745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997" name="Google Shape;997;p63"/>
          <p:cNvCxnSpPr/>
          <p:nvPr/>
        </p:nvCxnSpPr>
        <p:spPr>
          <a:xfrm>
            <a:off x="4322575" y="1217450"/>
            <a:ext cx="0" cy="3926100"/>
          </a:xfrm>
          <a:prstGeom prst="straightConnector1">
            <a:avLst/>
          </a:prstGeom>
          <a:noFill/>
          <a:ln cap="flat" cmpd="sng" w="9525">
            <a:solidFill>
              <a:schemeClr val="accent6"/>
            </a:solidFill>
            <a:prstDash val="solid"/>
            <a:round/>
            <a:headEnd len="sm" w="sm" type="none"/>
            <a:tailEnd len="sm" w="sm" type="none"/>
          </a:ln>
        </p:spPr>
      </p:cxnSp>
      <p:cxnSp>
        <p:nvCxnSpPr>
          <p:cNvPr id="998" name="Google Shape;998;p63"/>
          <p:cNvCxnSpPr/>
          <p:nvPr/>
        </p:nvCxnSpPr>
        <p:spPr>
          <a:xfrm>
            <a:off x="8622700" y="334850"/>
            <a:ext cx="0" cy="4809600"/>
          </a:xfrm>
          <a:prstGeom prst="straightConnector1">
            <a:avLst/>
          </a:prstGeom>
          <a:noFill/>
          <a:ln cap="flat" cmpd="sng" w="9525">
            <a:solidFill>
              <a:schemeClr val="accent6"/>
            </a:solidFill>
            <a:prstDash val="solid"/>
            <a:round/>
            <a:headEnd len="sm" w="sm" type="none"/>
            <a:tailEnd len="sm" w="sm" type="none"/>
          </a:ln>
        </p:spPr>
      </p:cxnSp>
      <p:sp>
        <p:nvSpPr>
          <p:cNvPr id="999" name="Google Shape;999;p63"/>
          <p:cNvSpPr txBox="1"/>
          <p:nvPr>
            <p:ph idx="8" type="title"/>
          </p:nvPr>
        </p:nvSpPr>
        <p:spPr>
          <a:xfrm>
            <a:off x="4322575" y="1566800"/>
            <a:ext cx="1536300" cy="3483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000" name="Google Shape;1000;p63"/>
          <p:cNvSpPr txBox="1"/>
          <p:nvPr>
            <p:ph idx="9" type="title"/>
          </p:nvPr>
        </p:nvSpPr>
        <p:spPr>
          <a:xfrm>
            <a:off x="4322575" y="1915625"/>
            <a:ext cx="1536300" cy="3483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001" name="Google Shape;1001;p63"/>
          <p:cNvSpPr txBox="1"/>
          <p:nvPr>
            <p:ph idx="13" type="title"/>
          </p:nvPr>
        </p:nvSpPr>
        <p:spPr>
          <a:xfrm>
            <a:off x="4322575" y="2264975"/>
            <a:ext cx="1536300" cy="3483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002" name="Google Shape;1002;p63"/>
          <p:cNvSpPr txBox="1"/>
          <p:nvPr>
            <p:ph idx="14" type="title"/>
          </p:nvPr>
        </p:nvSpPr>
        <p:spPr>
          <a:xfrm>
            <a:off x="4322575" y="2613638"/>
            <a:ext cx="1536300" cy="3483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1pPr>
            <a:lvl2pPr lvl="1">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2pPr>
            <a:lvl3pPr lvl="2">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3pPr>
            <a:lvl4pPr lvl="3">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4pPr>
            <a:lvl5pPr lvl="4">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5pPr>
            <a:lvl6pPr lvl="5">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6pPr>
            <a:lvl7pPr lvl="6">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7pPr>
            <a:lvl8pPr lvl="7">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8pPr>
            <a:lvl9pPr lvl="8">
              <a:spcBef>
                <a:spcPts val="0"/>
              </a:spcBef>
              <a:spcAft>
                <a:spcPts val="0"/>
              </a:spcAft>
              <a:buClr>
                <a:schemeClr val="dk1"/>
              </a:buClr>
              <a:buSzPts val="1000"/>
              <a:buFont typeface="Inter SemiBold"/>
              <a:buNone/>
              <a:defRPr sz="1000">
                <a:solidFill>
                  <a:schemeClr val="dk1"/>
                </a:solidFill>
                <a:latin typeface="Inter SemiBold"/>
                <a:ea typeface="Inter SemiBold"/>
                <a:cs typeface="Inter SemiBold"/>
                <a:sym typeface="Inter SemiBold"/>
              </a:defRPr>
            </a:lvl9pPr>
          </a:lstStyle>
          <a:p/>
        </p:txBody>
      </p:sp>
      <p:sp>
        <p:nvSpPr>
          <p:cNvPr id="1003" name="Google Shape;1003;p63"/>
          <p:cNvSpPr txBox="1"/>
          <p:nvPr>
            <p:ph idx="15" type="title"/>
          </p:nvPr>
        </p:nvSpPr>
        <p:spPr>
          <a:xfrm>
            <a:off x="7084775" y="1217450"/>
            <a:ext cx="1536300" cy="3483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2pPr>
            <a:lvl3pPr lvl="2"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3pPr>
            <a:lvl4pPr lvl="3"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4pPr>
            <a:lvl5pPr lvl="4"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5pPr>
            <a:lvl6pPr lvl="5"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6pPr>
            <a:lvl7pPr lvl="6"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7pPr>
            <a:lvl8pPr lvl="7"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8pPr>
            <a:lvl9pPr lvl="8"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9pPr>
          </a:lstStyle>
          <a:p/>
        </p:txBody>
      </p:sp>
      <p:sp>
        <p:nvSpPr>
          <p:cNvPr id="1004" name="Google Shape;1004;p63"/>
          <p:cNvSpPr txBox="1"/>
          <p:nvPr>
            <p:ph idx="16" type="title"/>
          </p:nvPr>
        </p:nvSpPr>
        <p:spPr>
          <a:xfrm>
            <a:off x="7084775" y="1566800"/>
            <a:ext cx="1536300" cy="3483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2pPr>
            <a:lvl3pPr lvl="2"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3pPr>
            <a:lvl4pPr lvl="3"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4pPr>
            <a:lvl5pPr lvl="4"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5pPr>
            <a:lvl6pPr lvl="5"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6pPr>
            <a:lvl7pPr lvl="6"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7pPr>
            <a:lvl8pPr lvl="7"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8pPr>
            <a:lvl9pPr lvl="8"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9pPr>
          </a:lstStyle>
          <a:p/>
        </p:txBody>
      </p:sp>
      <p:sp>
        <p:nvSpPr>
          <p:cNvPr id="1005" name="Google Shape;1005;p63"/>
          <p:cNvSpPr txBox="1"/>
          <p:nvPr>
            <p:ph idx="17" type="title"/>
          </p:nvPr>
        </p:nvSpPr>
        <p:spPr>
          <a:xfrm>
            <a:off x="7084775" y="1915625"/>
            <a:ext cx="1536300" cy="3483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2pPr>
            <a:lvl3pPr lvl="2"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3pPr>
            <a:lvl4pPr lvl="3"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4pPr>
            <a:lvl5pPr lvl="4"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5pPr>
            <a:lvl6pPr lvl="5"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6pPr>
            <a:lvl7pPr lvl="6"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7pPr>
            <a:lvl8pPr lvl="7"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8pPr>
            <a:lvl9pPr lvl="8"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9pPr>
          </a:lstStyle>
          <a:p/>
        </p:txBody>
      </p:sp>
      <p:sp>
        <p:nvSpPr>
          <p:cNvPr id="1006" name="Google Shape;1006;p63"/>
          <p:cNvSpPr txBox="1"/>
          <p:nvPr>
            <p:ph idx="18" type="title"/>
          </p:nvPr>
        </p:nvSpPr>
        <p:spPr>
          <a:xfrm>
            <a:off x="7084775" y="2264975"/>
            <a:ext cx="1536300" cy="3483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2pPr>
            <a:lvl3pPr lvl="2"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3pPr>
            <a:lvl4pPr lvl="3"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4pPr>
            <a:lvl5pPr lvl="4"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5pPr>
            <a:lvl6pPr lvl="5"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6pPr>
            <a:lvl7pPr lvl="6"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7pPr>
            <a:lvl8pPr lvl="7"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8pPr>
            <a:lvl9pPr lvl="8"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9pPr>
          </a:lstStyle>
          <a:p/>
        </p:txBody>
      </p:sp>
      <p:sp>
        <p:nvSpPr>
          <p:cNvPr id="1007" name="Google Shape;1007;p63"/>
          <p:cNvSpPr txBox="1"/>
          <p:nvPr>
            <p:ph idx="19" type="title"/>
          </p:nvPr>
        </p:nvSpPr>
        <p:spPr>
          <a:xfrm>
            <a:off x="7084775" y="2613638"/>
            <a:ext cx="1536300" cy="3483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1pPr>
            <a:lvl2pPr lvl="1"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2pPr>
            <a:lvl3pPr lvl="2"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3pPr>
            <a:lvl4pPr lvl="3"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4pPr>
            <a:lvl5pPr lvl="4"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5pPr>
            <a:lvl6pPr lvl="5"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6pPr>
            <a:lvl7pPr lvl="6"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7pPr>
            <a:lvl8pPr lvl="7"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8pPr>
            <a:lvl9pPr lvl="8" algn="r">
              <a:spcBef>
                <a:spcPts val="0"/>
              </a:spcBef>
              <a:spcAft>
                <a:spcPts val="0"/>
              </a:spcAft>
              <a:buClr>
                <a:schemeClr val="dk1"/>
              </a:buClr>
              <a:buSzPts val="1000"/>
              <a:buFont typeface="Inter Light"/>
              <a:buNone/>
              <a:defRPr sz="1000">
                <a:solidFill>
                  <a:schemeClr val="dk1"/>
                </a:solidFill>
                <a:latin typeface="Inter Light"/>
                <a:ea typeface="Inter Light"/>
                <a:cs typeface="Inter Light"/>
                <a:sym typeface="Inter Light"/>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1">
    <p:bg>
      <p:bgPr>
        <a:solidFill>
          <a:schemeClr val="lt2"/>
        </a:solidFill>
      </p:bgPr>
    </p:bg>
    <p:spTree>
      <p:nvGrpSpPr>
        <p:cNvPr id="1008" name="Shape 1008"/>
        <p:cNvGrpSpPr/>
        <p:nvPr/>
      </p:nvGrpSpPr>
      <p:grpSpPr>
        <a:xfrm>
          <a:off x="0" y="0"/>
          <a:ext cx="0" cy="0"/>
          <a:chOff x="0" y="0"/>
          <a:chExt cx="0" cy="0"/>
        </a:xfrm>
      </p:grpSpPr>
      <p:grpSp>
        <p:nvGrpSpPr>
          <p:cNvPr id="1009" name="Google Shape;1009;p64"/>
          <p:cNvGrpSpPr/>
          <p:nvPr/>
        </p:nvGrpSpPr>
        <p:grpSpPr>
          <a:xfrm rot="5400000">
            <a:off x="593777" y="658085"/>
            <a:ext cx="369896" cy="333900"/>
            <a:chOff x="96076" y="654376"/>
            <a:chExt cx="369896" cy="333900"/>
          </a:xfrm>
        </p:grpSpPr>
        <p:cxnSp>
          <p:nvCxnSpPr>
            <p:cNvPr id="1010" name="Google Shape;1010;p64"/>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011" name="Google Shape;1011;p64"/>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012" name="Google Shape;1012;p64"/>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013" name="Google Shape;1013;p64"/>
          <p:cNvSpPr txBox="1"/>
          <p:nvPr>
            <p:ph idx="1" type="body"/>
          </p:nvPr>
        </p:nvSpPr>
        <p:spPr>
          <a:xfrm>
            <a:off x="1040725" y="1217500"/>
            <a:ext cx="3578100" cy="3652500"/>
          </a:xfrm>
          <a:prstGeom prst="rect">
            <a:avLst/>
          </a:prstGeom>
        </p:spPr>
        <p:txBody>
          <a:bodyPr anchorCtr="0" anchor="t" bIns="91425" lIns="274300" spcFirstLastPara="1" rIns="365750" wrap="square" tIns="365750">
            <a:norm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1014" name="Google Shape;1014;p64"/>
          <p:cNvSpPr/>
          <p:nvPr/>
        </p:nvSpPr>
        <p:spPr>
          <a:xfrm>
            <a:off x="5019250" y="1217450"/>
            <a:ext cx="4124700" cy="3941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Gowun Batang"/>
              <a:ea typeface="Gowun Batang"/>
              <a:cs typeface="Gowun Batang"/>
              <a:sym typeface="Gowun Batang"/>
            </a:endParaRPr>
          </a:p>
        </p:txBody>
      </p:sp>
      <p:cxnSp>
        <p:nvCxnSpPr>
          <p:cNvPr id="1015" name="Google Shape;1015;p64"/>
          <p:cNvCxnSpPr/>
          <p:nvPr/>
        </p:nvCxnSpPr>
        <p:spPr>
          <a:xfrm>
            <a:off x="5019250" y="1217450"/>
            <a:ext cx="0" cy="3941700"/>
          </a:xfrm>
          <a:prstGeom prst="straightConnector1">
            <a:avLst/>
          </a:prstGeom>
          <a:noFill/>
          <a:ln cap="flat" cmpd="sng" w="9525">
            <a:solidFill>
              <a:schemeClr val="lt1"/>
            </a:solidFill>
            <a:prstDash val="solid"/>
            <a:round/>
            <a:headEnd len="sm" w="sm" type="none"/>
            <a:tailEnd len="sm" w="sm" type="none"/>
          </a:ln>
        </p:spPr>
      </p:cxnSp>
      <p:sp>
        <p:nvSpPr>
          <p:cNvPr id="1016" name="Google Shape;1016;p64"/>
          <p:cNvSpPr txBox="1"/>
          <p:nvPr>
            <p:ph idx="2"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17" name="Google Shape;1017;p64"/>
          <p:cNvSpPr txBox="1"/>
          <p:nvPr>
            <p:ph idx="3"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018" name="Google Shape;1018;p64"/>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1019" name="Google Shape;1019;p64"/>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020" name="Google Shape;1020;p64"/>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21" name="Google Shape;1021;p64"/>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22" name="Google Shape;1022;p64"/>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023" name="Google Shape;1023;p64"/>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024" name="Google Shape;1024;p64"/>
          <p:cNvCxnSpPr/>
          <p:nvPr/>
        </p:nvCxnSpPr>
        <p:spPr>
          <a:xfrm>
            <a:off x="1042100" y="1217450"/>
            <a:ext cx="8102400" cy="0"/>
          </a:xfrm>
          <a:prstGeom prst="straightConnector1">
            <a:avLst/>
          </a:prstGeom>
          <a:noFill/>
          <a:ln cap="flat" cmpd="sng" w="9525">
            <a:solidFill>
              <a:schemeClr val="lt1"/>
            </a:solidFill>
            <a:prstDash val="solid"/>
            <a:round/>
            <a:headEnd len="sm" w="sm" type="none"/>
            <a:tailEnd len="sm" w="sm" type="none"/>
          </a:ln>
        </p:spPr>
      </p:cxnSp>
      <p:sp>
        <p:nvSpPr>
          <p:cNvPr id="1025" name="Google Shape;1025;p64"/>
          <p:cNvSpPr txBox="1"/>
          <p:nvPr>
            <p:ph type="title"/>
          </p:nvPr>
        </p:nvSpPr>
        <p:spPr>
          <a:xfrm flipH="1">
            <a:off x="1046175" y="67000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026" name="Google Shape;1026;p64"/>
          <p:cNvSpPr txBox="1"/>
          <p:nvPr>
            <p:ph idx="5" type="subTitle"/>
          </p:nvPr>
        </p:nvSpPr>
        <p:spPr>
          <a:xfrm>
            <a:off x="1045950" y="334925"/>
            <a:ext cx="7577100" cy="3351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sp>
        <p:nvSpPr>
          <p:cNvPr id="1027" name="Google Shape;1027;p64"/>
          <p:cNvSpPr txBox="1"/>
          <p:nvPr>
            <p:ph idx="6" type="title"/>
          </p:nvPr>
        </p:nvSpPr>
        <p:spPr>
          <a:xfrm>
            <a:off x="5019250" y="2654100"/>
            <a:ext cx="1940700" cy="812400"/>
          </a:xfrm>
          <a:prstGeom prst="rect">
            <a:avLst/>
          </a:prstGeom>
        </p:spPr>
        <p:txBody>
          <a:bodyPr anchorCtr="0" anchor="ctr" bIns="91425" lIns="274300" spcFirstLastPara="1" rIns="182875" wrap="square" tIns="91425">
            <a:normAutofit/>
          </a:bodyPr>
          <a:lstStyle>
            <a:lvl1pPr lvl="0" algn="ctr">
              <a:spcBef>
                <a:spcPts val="0"/>
              </a:spcBef>
              <a:spcAft>
                <a:spcPts val="0"/>
              </a:spcAft>
              <a:buClr>
                <a:schemeClr val="lt1"/>
              </a:buClr>
              <a:buSzPts val="5500"/>
              <a:buFont typeface="Gowun Batang"/>
              <a:buChar char="●"/>
              <a:defRPr sz="5500"/>
            </a:lvl1pPr>
            <a:lvl2pPr lvl="1" algn="ctr">
              <a:spcBef>
                <a:spcPts val="0"/>
              </a:spcBef>
              <a:spcAft>
                <a:spcPts val="0"/>
              </a:spcAft>
              <a:buClr>
                <a:schemeClr val="lt1"/>
              </a:buClr>
              <a:buSzPts val="5500"/>
              <a:buFont typeface="Gowun Batang"/>
              <a:buChar char="○"/>
              <a:defRPr sz="5500"/>
            </a:lvl2pPr>
            <a:lvl3pPr lvl="2" algn="ctr">
              <a:spcBef>
                <a:spcPts val="0"/>
              </a:spcBef>
              <a:spcAft>
                <a:spcPts val="0"/>
              </a:spcAft>
              <a:buClr>
                <a:schemeClr val="lt1"/>
              </a:buClr>
              <a:buSzPts val="5500"/>
              <a:buFont typeface="Gowun Batang"/>
              <a:buChar char="■"/>
              <a:defRPr sz="5500"/>
            </a:lvl3pPr>
            <a:lvl4pPr lvl="3" algn="ctr">
              <a:spcBef>
                <a:spcPts val="0"/>
              </a:spcBef>
              <a:spcAft>
                <a:spcPts val="0"/>
              </a:spcAft>
              <a:buClr>
                <a:schemeClr val="lt1"/>
              </a:buClr>
              <a:buSzPts val="5500"/>
              <a:buFont typeface="Gowun Batang"/>
              <a:buChar char="●"/>
              <a:defRPr sz="5500"/>
            </a:lvl4pPr>
            <a:lvl5pPr lvl="4" algn="ctr">
              <a:spcBef>
                <a:spcPts val="0"/>
              </a:spcBef>
              <a:spcAft>
                <a:spcPts val="0"/>
              </a:spcAft>
              <a:buClr>
                <a:schemeClr val="lt1"/>
              </a:buClr>
              <a:buSzPts val="5500"/>
              <a:buFont typeface="Gowun Batang"/>
              <a:buChar char="○"/>
              <a:defRPr sz="5500"/>
            </a:lvl5pPr>
            <a:lvl6pPr lvl="5" algn="ctr">
              <a:spcBef>
                <a:spcPts val="0"/>
              </a:spcBef>
              <a:spcAft>
                <a:spcPts val="0"/>
              </a:spcAft>
              <a:buClr>
                <a:schemeClr val="lt1"/>
              </a:buClr>
              <a:buSzPts val="5500"/>
              <a:buFont typeface="Gowun Batang"/>
              <a:buChar char="■"/>
              <a:defRPr sz="5500"/>
            </a:lvl6pPr>
            <a:lvl7pPr lvl="6" algn="ctr">
              <a:spcBef>
                <a:spcPts val="0"/>
              </a:spcBef>
              <a:spcAft>
                <a:spcPts val="0"/>
              </a:spcAft>
              <a:buClr>
                <a:schemeClr val="lt1"/>
              </a:buClr>
              <a:buSzPts val="5500"/>
              <a:buFont typeface="Gowun Batang"/>
              <a:buChar char="●"/>
              <a:defRPr sz="5500"/>
            </a:lvl7pPr>
            <a:lvl8pPr lvl="7" algn="ctr">
              <a:spcBef>
                <a:spcPts val="0"/>
              </a:spcBef>
              <a:spcAft>
                <a:spcPts val="0"/>
              </a:spcAft>
              <a:buClr>
                <a:schemeClr val="lt1"/>
              </a:buClr>
              <a:buSzPts val="5500"/>
              <a:buFont typeface="Gowun Batang"/>
              <a:buChar char="○"/>
              <a:defRPr sz="5500"/>
            </a:lvl8pPr>
            <a:lvl9pPr lvl="8" algn="ctr">
              <a:spcBef>
                <a:spcPts val="0"/>
              </a:spcBef>
              <a:spcAft>
                <a:spcPts val="0"/>
              </a:spcAft>
              <a:buClr>
                <a:schemeClr val="lt1"/>
              </a:buClr>
              <a:buSzPts val="5500"/>
              <a:buFont typeface="Gowun Batang"/>
              <a:buChar char="■"/>
              <a:defRPr sz="5500"/>
            </a:lvl9pPr>
          </a:lstStyle>
          <a:p/>
        </p:txBody>
      </p:sp>
      <p:sp>
        <p:nvSpPr>
          <p:cNvPr id="1028" name="Google Shape;1028;p64"/>
          <p:cNvSpPr txBox="1"/>
          <p:nvPr>
            <p:ph idx="7" type="subTitle"/>
          </p:nvPr>
        </p:nvSpPr>
        <p:spPr>
          <a:xfrm>
            <a:off x="5019275" y="3466500"/>
            <a:ext cx="1940700" cy="227400"/>
          </a:xfrm>
          <a:prstGeom prst="rect">
            <a:avLst/>
          </a:prstGeom>
        </p:spPr>
        <p:txBody>
          <a:bodyPr anchorCtr="0" anchor="ctr" bIns="91425" lIns="274300" spcFirstLastPara="1" rIns="91425" wrap="square" tIns="91425">
            <a:noAutofit/>
          </a:bodyPr>
          <a:lstStyle>
            <a:lvl1pPr lvl="0">
              <a:spcBef>
                <a:spcPts val="0"/>
              </a:spcBef>
              <a:spcAft>
                <a:spcPts val="0"/>
              </a:spcAft>
              <a:buClr>
                <a:schemeClr val="lt1"/>
              </a:buClr>
              <a:buSzPts val="1200"/>
              <a:buFont typeface="Inter"/>
              <a:buNone/>
              <a:defRPr/>
            </a:lvl1pPr>
            <a:lvl2pPr lvl="1">
              <a:spcBef>
                <a:spcPts val="0"/>
              </a:spcBef>
              <a:spcAft>
                <a:spcPts val="0"/>
              </a:spcAft>
              <a:buClr>
                <a:schemeClr val="lt1"/>
              </a:buClr>
              <a:buSzPts val="1200"/>
              <a:buFont typeface="Inter"/>
              <a:buNone/>
              <a:defRPr/>
            </a:lvl2pPr>
            <a:lvl3pPr lvl="2">
              <a:spcBef>
                <a:spcPts val="0"/>
              </a:spcBef>
              <a:spcAft>
                <a:spcPts val="0"/>
              </a:spcAft>
              <a:buClr>
                <a:schemeClr val="lt1"/>
              </a:buClr>
              <a:buSzPts val="1200"/>
              <a:buFont typeface="Inter"/>
              <a:buNone/>
              <a:defRPr/>
            </a:lvl3pPr>
            <a:lvl4pPr lvl="3">
              <a:spcBef>
                <a:spcPts val="0"/>
              </a:spcBef>
              <a:spcAft>
                <a:spcPts val="0"/>
              </a:spcAft>
              <a:buClr>
                <a:schemeClr val="lt1"/>
              </a:buClr>
              <a:buSzPts val="1200"/>
              <a:buFont typeface="Inter"/>
              <a:buNone/>
              <a:defRPr/>
            </a:lvl4pPr>
            <a:lvl5pPr lvl="4">
              <a:spcBef>
                <a:spcPts val="0"/>
              </a:spcBef>
              <a:spcAft>
                <a:spcPts val="0"/>
              </a:spcAft>
              <a:buClr>
                <a:schemeClr val="lt1"/>
              </a:buClr>
              <a:buSzPts val="1200"/>
              <a:buFont typeface="Inter"/>
              <a:buNone/>
              <a:defRPr/>
            </a:lvl5pPr>
            <a:lvl6pPr lvl="5">
              <a:spcBef>
                <a:spcPts val="0"/>
              </a:spcBef>
              <a:spcAft>
                <a:spcPts val="0"/>
              </a:spcAft>
              <a:buClr>
                <a:schemeClr val="lt1"/>
              </a:buClr>
              <a:buSzPts val="1200"/>
              <a:buFont typeface="Inter"/>
              <a:buNone/>
              <a:defRPr/>
            </a:lvl6pPr>
            <a:lvl7pPr lvl="6">
              <a:spcBef>
                <a:spcPts val="0"/>
              </a:spcBef>
              <a:spcAft>
                <a:spcPts val="0"/>
              </a:spcAft>
              <a:buClr>
                <a:schemeClr val="lt1"/>
              </a:buClr>
              <a:buSzPts val="1200"/>
              <a:buFont typeface="Inter"/>
              <a:buNone/>
              <a:defRPr/>
            </a:lvl7pPr>
            <a:lvl8pPr lvl="7">
              <a:spcBef>
                <a:spcPts val="0"/>
              </a:spcBef>
              <a:spcAft>
                <a:spcPts val="0"/>
              </a:spcAft>
              <a:buClr>
                <a:schemeClr val="lt1"/>
              </a:buClr>
              <a:buSzPts val="1200"/>
              <a:buFont typeface="Inter"/>
              <a:buNone/>
              <a:defRPr/>
            </a:lvl8pPr>
            <a:lvl9pPr lvl="8">
              <a:spcBef>
                <a:spcPts val="0"/>
              </a:spcBef>
              <a:spcAft>
                <a:spcPts val="0"/>
              </a:spcAft>
              <a:buClr>
                <a:schemeClr val="lt1"/>
              </a:buClr>
              <a:buSzPts val="1200"/>
              <a:buFont typeface="Inter"/>
              <a:buNone/>
              <a:defRPr/>
            </a:lvl9pPr>
          </a:lstStyle>
          <a:p/>
        </p:txBody>
      </p:sp>
      <p:sp>
        <p:nvSpPr>
          <p:cNvPr id="1029" name="Google Shape;1029;p64"/>
          <p:cNvSpPr txBox="1"/>
          <p:nvPr>
            <p:ph idx="8" type="title"/>
          </p:nvPr>
        </p:nvSpPr>
        <p:spPr>
          <a:xfrm>
            <a:off x="6959938" y="2654100"/>
            <a:ext cx="1940700" cy="812400"/>
          </a:xfrm>
          <a:prstGeom prst="rect">
            <a:avLst/>
          </a:prstGeom>
        </p:spPr>
        <p:txBody>
          <a:bodyPr anchorCtr="0" anchor="ctr" bIns="91425" lIns="274300" spcFirstLastPara="1" rIns="182875" wrap="square" tIns="91425">
            <a:normAutofit/>
          </a:bodyPr>
          <a:lstStyle>
            <a:lvl1pPr lvl="0" algn="ctr">
              <a:spcBef>
                <a:spcPts val="0"/>
              </a:spcBef>
              <a:spcAft>
                <a:spcPts val="0"/>
              </a:spcAft>
              <a:buClr>
                <a:schemeClr val="lt1"/>
              </a:buClr>
              <a:buSzPts val="5500"/>
              <a:buFont typeface="Gowun Batang"/>
              <a:buChar char="●"/>
              <a:defRPr sz="5500"/>
            </a:lvl1pPr>
            <a:lvl2pPr lvl="1" algn="ctr">
              <a:spcBef>
                <a:spcPts val="0"/>
              </a:spcBef>
              <a:spcAft>
                <a:spcPts val="0"/>
              </a:spcAft>
              <a:buClr>
                <a:schemeClr val="lt1"/>
              </a:buClr>
              <a:buSzPts val="5500"/>
              <a:buFont typeface="Gowun Batang"/>
              <a:buChar char="○"/>
              <a:defRPr sz="5500"/>
            </a:lvl2pPr>
            <a:lvl3pPr lvl="2" algn="ctr">
              <a:spcBef>
                <a:spcPts val="0"/>
              </a:spcBef>
              <a:spcAft>
                <a:spcPts val="0"/>
              </a:spcAft>
              <a:buClr>
                <a:schemeClr val="lt1"/>
              </a:buClr>
              <a:buSzPts val="5500"/>
              <a:buFont typeface="Gowun Batang"/>
              <a:buChar char="■"/>
              <a:defRPr sz="5500"/>
            </a:lvl3pPr>
            <a:lvl4pPr lvl="3" algn="ctr">
              <a:spcBef>
                <a:spcPts val="0"/>
              </a:spcBef>
              <a:spcAft>
                <a:spcPts val="0"/>
              </a:spcAft>
              <a:buClr>
                <a:schemeClr val="lt1"/>
              </a:buClr>
              <a:buSzPts val="5500"/>
              <a:buFont typeface="Gowun Batang"/>
              <a:buChar char="●"/>
              <a:defRPr sz="5500"/>
            </a:lvl4pPr>
            <a:lvl5pPr lvl="4" algn="ctr">
              <a:spcBef>
                <a:spcPts val="0"/>
              </a:spcBef>
              <a:spcAft>
                <a:spcPts val="0"/>
              </a:spcAft>
              <a:buClr>
                <a:schemeClr val="lt1"/>
              </a:buClr>
              <a:buSzPts val="5500"/>
              <a:buFont typeface="Gowun Batang"/>
              <a:buChar char="○"/>
              <a:defRPr sz="5500"/>
            </a:lvl5pPr>
            <a:lvl6pPr lvl="5" algn="ctr">
              <a:spcBef>
                <a:spcPts val="0"/>
              </a:spcBef>
              <a:spcAft>
                <a:spcPts val="0"/>
              </a:spcAft>
              <a:buClr>
                <a:schemeClr val="lt1"/>
              </a:buClr>
              <a:buSzPts val="5500"/>
              <a:buFont typeface="Gowun Batang"/>
              <a:buChar char="■"/>
              <a:defRPr sz="5500"/>
            </a:lvl6pPr>
            <a:lvl7pPr lvl="6" algn="ctr">
              <a:spcBef>
                <a:spcPts val="0"/>
              </a:spcBef>
              <a:spcAft>
                <a:spcPts val="0"/>
              </a:spcAft>
              <a:buClr>
                <a:schemeClr val="lt1"/>
              </a:buClr>
              <a:buSzPts val="5500"/>
              <a:buFont typeface="Gowun Batang"/>
              <a:buChar char="●"/>
              <a:defRPr sz="5500"/>
            </a:lvl7pPr>
            <a:lvl8pPr lvl="7" algn="ctr">
              <a:spcBef>
                <a:spcPts val="0"/>
              </a:spcBef>
              <a:spcAft>
                <a:spcPts val="0"/>
              </a:spcAft>
              <a:buClr>
                <a:schemeClr val="lt1"/>
              </a:buClr>
              <a:buSzPts val="5500"/>
              <a:buFont typeface="Gowun Batang"/>
              <a:buChar char="○"/>
              <a:defRPr sz="5500"/>
            </a:lvl8pPr>
            <a:lvl9pPr lvl="8" algn="ctr">
              <a:spcBef>
                <a:spcPts val="0"/>
              </a:spcBef>
              <a:spcAft>
                <a:spcPts val="0"/>
              </a:spcAft>
              <a:buClr>
                <a:schemeClr val="lt1"/>
              </a:buClr>
              <a:buSzPts val="5500"/>
              <a:buFont typeface="Gowun Batang"/>
              <a:buChar char="■"/>
              <a:defRPr sz="5500"/>
            </a:lvl9pPr>
          </a:lstStyle>
          <a:p/>
        </p:txBody>
      </p:sp>
      <p:sp>
        <p:nvSpPr>
          <p:cNvPr id="1030" name="Google Shape;1030;p64"/>
          <p:cNvSpPr txBox="1"/>
          <p:nvPr>
            <p:ph idx="9" type="subTitle"/>
          </p:nvPr>
        </p:nvSpPr>
        <p:spPr>
          <a:xfrm>
            <a:off x="6959963" y="3466500"/>
            <a:ext cx="1940700" cy="227400"/>
          </a:xfrm>
          <a:prstGeom prst="rect">
            <a:avLst/>
          </a:prstGeom>
        </p:spPr>
        <p:txBody>
          <a:bodyPr anchorCtr="0" anchor="ctr" bIns="91425" lIns="274300" spcFirstLastPara="1" rIns="91425" wrap="square" tIns="91425">
            <a:noAutofit/>
          </a:bodyPr>
          <a:lstStyle>
            <a:lvl1pPr lvl="0">
              <a:spcBef>
                <a:spcPts val="0"/>
              </a:spcBef>
              <a:spcAft>
                <a:spcPts val="0"/>
              </a:spcAft>
              <a:buClr>
                <a:schemeClr val="lt1"/>
              </a:buClr>
              <a:buSzPts val="1200"/>
              <a:buFont typeface="Inter"/>
              <a:buNone/>
              <a:defRPr/>
            </a:lvl1pPr>
            <a:lvl2pPr lvl="1">
              <a:spcBef>
                <a:spcPts val="0"/>
              </a:spcBef>
              <a:spcAft>
                <a:spcPts val="0"/>
              </a:spcAft>
              <a:buClr>
                <a:schemeClr val="lt1"/>
              </a:buClr>
              <a:buSzPts val="1200"/>
              <a:buFont typeface="Inter"/>
              <a:buNone/>
              <a:defRPr/>
            </a:lvl2pPr>
            <a:lvl3pPr lvl="2">
              <a:spcBef>
                <a:spcPts val="0"/>
              </a:spcBef>
              <a:spcAft>
                <a:spcPts val="0"/>
              </a:spcAft>
              <a:buClr>
                <a:schemeClr val="lt1"/>
              </a:buClr>
              <a:buSzPts val="1200"/>
              <a:buFont typeface="Inter"/>
              <a:buNone/>
              <a:defRPr/>
            </a:lvl3pPr>
            <a:lvl4pPr lvl="3">
              <a:spcBef>
                <a:spcPts val="0"/>
              </a:spcBef>
              <a:spcAft>
                <a:spcPts val="0"/>
              </a:spcAft>
              <a:buClr>
                <a:schemeClr val="lt1"/>
              </a:buClr>
              <a:buSzPts val="1200"/>
              <a:buFont typeface="Inter"/>
              <a:buNone/>
              <a:defRPr/>
            </a:lvl4pPr>
            <a:lvl5pPr lvl="4">
              <a:spcBef>
                <a:spcPts val="0"/>
              </a:spcBef>
              <a:spcAft>
                <a:spcPts val="0"/>
              </a:spcAft>
              <a:buClr>
                <a:schemeClr val="lt1"/>
              </a:buClr>
              <a:buSzPts val="1200"/>
              <a:buFont typeface="Inter"/>
              <a:buNone/>
              <a:defRPr/>
            </a:lvl5pPr>
            <a:lvl6pPr lvl="5">
              <a:spcBef>
                <a:spcPts val="0"/>
              </a:spcBef>
              <a:spcAft>
                <a:spcPts val="0"/>
              </a:spcAft>
              <a:buClr>
                <a:schemeClr val="lt1"/>
              </a:buClr>
              <a:buSzPts val="1200"/>
              <a:buFont typeface="Inter"/>
              <a:buNone/>
              <a:defRPr/>
            </a:lvl6pPr>
            <a:lvl7pPr lvl="6">
              <a:spcBef>
                <a:spcPts val="0"/>
              </a:spcBef>
              <a:spcAft>
                <a:spcPts val="0"/>
              </a:spcAft>
              <a:buClr>
                <a:schemeClr val="lt1"/>
              </a:buClr>
              <a:buSzPts val="1200"/>
              <a:buFont typeface="Inter"/>
              <a:buNone/>
              <a:defRPr/>
            </a:lvl7pPr>
            <a:lvl8pPr lvl="7">
              <a:spcBef>
                <a:spcPts val="0"/>
              </a:spcBef>
              <a:spcAft>
                <a:spcPts val="0"/>
              </a:spcAft>
              <a:buClr>
                <a:schemeClr val="lt1"/>
              </a:buClr>
              <a:buSzPts val="1200"/>
              <a:buFont typeface="Inter"/>
              <a:buNone/>
              <a:defRPr/>
            </a:lvl8pPr>
            <a:lvl9pPr lvl="8">
              <a:spcBef>
                <a:spcPts val="0"/>
              </a:spcBef>
              <a:spcAft>
                <a:spcPts val="0"/>
              </a:spcAft>
              <a:buClr>
                <a:schemeClr val="lt1"/>
              </a:buClr>
              <a:buSzPts val="1200"/>
              <a:buFont typeface="Inter"/>
              <a:buNone/>
              <a:defRPr/>
            </a:lvl9pPr>
          </a:lstStyle>
          <a:p/>
        </p:txBody>
      </p:sp>
      <p:sp>
        <p:nvSpPr>
          <p:cNvPr id="1031" name="Google Shape;1031;p64"/>
          <p:cNvSpPr txBox="1"/>
          <p:nvPr>
            <p:ph idx="13" type="subTitle"/>
          </p:nvPr>
        </p:nvSpPr>
        <p:spPr>
          <a:xfrm>
            <a:off x="5019275" y="4642725"/>
            <a:ext cx="1940700" cy="227400"/>
          </a:xfrm>
          <a:prstGeom prst="rect">
            <a:avLst/>
          </a:prstGeom>
        </p:spPr>
        <p:txBody>
          <a:bodyPr anchorCtr="0" anchor="ctr" bIns="91425" lIns="274300" spcFirstLastPara="1" rIns="91425" wrap="square" tIns="91425">
            <a:noAutofit/>
          </a:bodyPr>
          <a:lstStyle>
            <a:lvl1pPr lvl="0">
              <a:spcBef>
                <a:spcPts val="0"/>
              </a:spcBef>
              <a:spcAft>
                <a:spcPts val="0"/>
              </a:spcAft>
              <a:buClr>
                <a:schemeClr val="lt1"/>
              </a:buClr>
              <a:buSzPts val="1200"/>
              <a:buFont typeface="Inter"/>
              <a:buNone/>
              <a:defRPr/>
            </a:lvl1pPr>
            <a:lvl2pPr lvl="1">
              <a:spcBef>
                <a:spcPts val="0"/>
              </a:spcBef>
              <a:spcAft>
                <a:spcPts val="0"/>
              </a:spcAft>
              <a:buClr>
                <a:schemeClr val="lt1"/>
              </a:buClr>
              <a:buSzPts val="1200"/>
              <a:buFont typeface="Inter"/>
              <a:buNone/>
              <a:defRPr/>
            </a:lvl2pPr>
            <a:lvl3pPr lvl="2">
              <a:spcBef>
                <a:spcPts val="0"/>
              </a:spcBef>
              <a:spcAft>
                <a:spcPts val="0"/>
              </a:spcAft>
              <a:buClr>
                <a:schemeClr val="lt1"/>
              </a:buClr>
              <a:buSzPts val="1200"/>
              <a:buFont typeface="Inter"/>
              <a:buNone/>
              <a:defRPr/>
            </a:lvl3pPr>
            <a:lvl4pPr lvl="3">
              <a:spcBef>
                <a:spcPts val="0"/>
              </a:spcBef>
              <a:spcAft>
                <a:spcPts val="0"/>
              </a:spcAft>
              <a:buClr>
                <a:schemeClr val="lt1"/>
              </a:buClr>
              <a:buSzPts val="1200"/>
              <a:buFont typeface="Inter"/>
              <a:buNone/>
              <a:defRPr/>
            </a:lvl4pPr>
            <a:lvl5pPr lvl="4">
              <a:spcBef>
                <a:spcPts val="0"/>
              </a:spcBef>
              <a:spcAft>
                <a:spcPts val="0"/>
              </a:spcAft>
              <a:buClr>
                <a:schemeClr val="lt1"/>
              </a:buClr>
              <a:buSzPts val="1200"/>
              <a:buFont typeface="Inter"/>
              <a:buNone/>
              <a:defRPr/>
            </a:lvl5pPr>
            <a:lvl6pPr lvl="5">
              <a:spcBef>
                <a:spcPts val="0"/>
              </a:spcBef>
              <a:spcAft>
                <a:spcPts val="0"/>
              </a:spcAft>
              <a:buClr>
                <a:schemeClr val="lt1"/>
              </a:buClr>
              <a:buSzPts val="1200"/>
              <a:buFont typeface="Inter"/>
              <a:buNone/>
              <a:defRPr/>
            </a:lvl6pPr>
            <a:lvl7pPr lvl="6">
              <a:spcBef>
                <a:spcPts val="0"/>
              </a:spcBef>
              <a:spcAft>
                <a:spcPts val="0"/>
              </a:spcAft>
              <a:buClr>
                <a:schemeClr val="lt1"/>
              </a:buClr>
              <a:buSzPts val="1200"/>
              <a:buFont typeface="Inter"/>
              <a:buNone/>
              <a:defRPr/>
            </a:lvl7pPr>
            <a:lvl8pPr lvl="7">
              <a:spcBef>
                <a:spcPts val="0"/>
              </a:spcBef>
              <a:spcAft>
                <a:spcPts val="0"/>
              </a:spcAft>
              <a:buClr>
                <a:schemeClr val="lt1"/>
              </a:buClr>
              <a:buSzPts val="1200"/>
              <a:buFont typeface="Inter"/>
              <a:buNone/>
              <a:defRPr/>
            </a:lvl8pPr>
            <a:lvl9pPr lvl="8">
              <a:spcBef>
                <a:spcPts val="0"/>
              </a:spcBef>
              <a:spcAft>
                <a:spcPts val="0"/>
              </a:spcAft>
              <a:buClr>
                <a:schemeClr val="lt1"/>
              </a:buClr>
              <a:buSzPts val="1200"/>
              <a:buFont typeface="Inter"/>
              <a:buNone/>
              <a:defRPr/>
            </a:lvl9pPr>
          </a:lstStyle>
          <a:p/>
        </p:txBody>
      </p:sp>
      <p:sp>
        <p:nvSpPr>
          <p:cNvPr id="1032" name="Google Shape;1032;p64"/>
          <p:cNvSpPr txBox="1"/>
          <p:nvPr>
            <p:ph idx="14" type="title"/>
          </p:nvPr>
        </p:nvSpPr>
        <p:spPr>
          <a:xfrm>
            <a:off x="5019250" y="3830325"/>
            <a:ext cx="1940700" cy="812400"/>
          </a:xfrm>
          <a:prstGeom prst="rect">
            <a:avLst/>
          </a:prstGeom>
        </p:spPr>
        <p:txBody>
          <a:bodyPr anchorCtr="0" anchor="ctr" bIns="91425" lIns="274300" spcFirstLastPara="1" rIns="182875" wrap="square" tIns="91425">
            <a:normAutofit/>
          </a:bodyPr>
          <a:lstStyle>
            <a:lvl1pPr lvl="0" algn="ctr">
              <a:spcBef>
                <a:spcPts val="0"/>
              </a:spcBef>
              <a:spcAft>
                <a:spcPts val="0"/>
              </a:spcAft>
              <a:buClr>
                <a:schemeClr val="lt1"/>
              </a:buClr>
              <a:buSzPts val="5500"/>
              <a:buFont typeface="Gowun Batang"/>
              <a:buChar char="●"/>
              <a:defRPr sz="5500"/>
            </a:lvl1pPr>
            <a:lvl2pPr lvl="1" algn="ctr">
              <a:spcBef>
                <a:spcPts val="0"/>
              </a:spcBef>
              <a:spcAft>
                <a:spcPts val="0"/>
              </a:spcAft>
              <a:buClr>
                <a:schemeClr val="lt1"/>
              </a:buClr>
              <a:buSzPts val="5500"/>
              <a:buFont typeface="Gowun Batang"/>
              <a:buChar char="○"/>
              <a:defRPr sz="5500"/>
            </a:lvl2pPr>
            <a:lvl3pPr lvl="2" algn="ctr">
              <a:spcBef>
                <a:spcPts val="0"/>
              </a:spcBef>
              <a:spcAft>
                <a:spcPts val="0"/>
              </a:spcAft>
              <a:buClr>
                <a:schemeClr val="lt1"/>
              </a:buClr>
              <a:buSzPts val="5500"/>
              <a:buFont typeface="Gowun Batang"/>
              <a:buChar char="■"/>
              <a:defRPr sz="5500"/>
            </a:lvl3pPr>
            <a:lvl4pPr lvl="3" algn="ctr">
              <a:spcBef>
                <a:spcPts val="0"/>
              </a:spcBef>
              <a:spcAft>
                <a:spcPts val="0"/>
              </a:spcAft>
              <a:buClr>
                <a:schemeClr val="lt1"/>
              </a:buClr>
              <a:buSzPts val="5500"/>
              <a:buFont typeface="Gowun Batang"/>
              <a:buChar char="●"/>
              <a:defRPr sz="5500"/>
            </a:lvl4pPr>
            <a:lvl5pPr lvl="4" algn="ctr">
              <a:spcBef>
                <a:spcPts val="0"/>
              </a:spcBef>
              <a:spcAft>
                <a:spcPts val="0"/>
              </a:spcAft>
              <a:buClr>
                <a:schemeClr val="lt1"/>
              </a:buClr>
              <a:buSzPts val="5500"/>
              <a:buFont typeface="Gowun Batang"/>
              <a:buChar char="○"/>
              <a:defRPr sz="5500"/>
            </a:lvl5pPr>
            <a:lvl6pPr lvl="5" algn="ctr">
              <a:spcBef>
                <a:spcPts val="0"/>
              </a:spcBef>
              <a:spcAft>
                <a:spcPts val="0"/>
              </a:spcAft>
              <a:buClr>
                <a:schemeClr val="lt1"/>
              </a:buClr>
              <a:buSzPts val="5500"/>
              <a:buFont typeface="Gowun Batang"/>
              <a:buChar char="■"/>
              <a:defRPr sz="5500"/>
            </a:lvl6pPr>
            <a:lvl7pPr lvl="6" algn="ctr">
              <a:spcBef>
                <a:spcPts val="0"/>
              </a:spcBef>
              <a:spcAft>
                <a:spcPts val="0"/>
              </a:spcAft>
              <a:buClr>
                <a:schemeClr val="lt1"/>
              </a:buClr>
              <a:buSzPts val="5500"/>
              <a:buFont typeface="Gowun Batang"/>
              <a:buChar char="●"/>
              <a:defRPr sz="5500"/>
            </a:lvl7pPr>
            <a:lvl8pPr lvl="7" algn="ctr">
              <a:spcBef>
                <a:spcPts val="0"/>
              </a:spcBef>
              <a:spcAft>
                <a:spcPts val="0"/>
              </a:spcAft>
              <a:buClr>
                <a:schemeClr val="lt1"/>
              </a:buClr>
              <a:buSzPts val="5500"/>
              <a:buFont typeface="Gowun Batang"/>
              <a:buChar char="○"/>
              <a:defRPr sz="5500"/>
            </a:lvl8pPr>
            <a:lvl9pPr lvl="8" algn="ctr">
              <a:spcBef>
                <a:spcPts val="0"/>
              </a:spcBef>
              <a:spcAft>
                <a:spcPts val="0"/>
              </a:spcAft>
              <a:buClr>
                <a:schemeClr val="lt1"/>
              </a:buClr>
              <a:buSzPts val="5500"/>
              <a:buFont typeface="Gowun Batang"/>
              <a:buChar char="■"/>
              <a:defRPr sz="5500"/>
            </a:lvl9pPr>
          </a:lstStyle>
          <a:p/>
        </p:txBody>
      </p:sp>
      <p:sp>
        <p:nvSpPr>
          <p:cNvPr id="1033" name="Google Shape;1033;p64"/>
          <p:cNvSpPr txBox="1"/>
          <p:nvPr>
            <p:ph idx="15" type="title"/>
          </p:nvPr>
        </p:nvSpPr>
        <p:spPr>
          <a:xfrm>
            <a:off x="6959938" y="3830325"/>
            <a:ext cx="1940700" cy="812400"/>
          </a:xfrm>
          <a:prstGeom prst="rect">
            <a:avLst/>
          </a:prstGeom>
        </p:spPr>
        <p:txBody>
          <a:bodyPr anchorCtr="0" anchor="ctr" bIns="91425" lIns="274300" spcFirstLastPara="1" rIns="182875" wrap="square" tIns="91425">
            <a:normAutofit/>
          </a:bodyPr>
          <a:lstStyle>
            <a:lvl1pPr lvl="0" algn="ctr">
              <a:spcBef>
                <a:spcPts val="0"/>
              </a:spcBef>
              <a:spcAft>
                <a:spcPts val="0"/>
              </a:spcAft>
              <a:buClr>
                <a:schemeClr val="lt1"/>
              </a:buClr>
              <a:buSzPts val="5500"/>
              <a:buFont typeface="Gowun Batang"/>
              <a:buChar char="●"/>
              <a:defRPr sz="5500"/>
            </a:lvl1pPr>
            <a:lvl2pPr lvl="1" algn="ctr">
              <a:spcBef>
                <a:spcPts val="0"/>
              </a:spcBef>
              <a:spcAft>
                <a:spcPts val="0"/>
              </a:spcAft>
              <a:buClr>
                <a:schemeClr val="lt1"/>
              </a:buClr>
              <a:buSzPts val="5500"/>
              <a:buFont typeface="Gowun Batang"/>
              <a:buChar char="○"/>
              <a:defRPr sz="5500"/>
            </a:lvl2pPr>
            <a:lvl3pPr lvl="2" algn="ctr">
              <a:spcBef>
                <a:spcPts val="0"/>
              </a:spcBef>
              <a:spcAft>
                <a:spcPts val="0"/>
              </a:spcAft>
              <a:buClr>
                <a:schemeClr val="lt1"/>
              </a:buClr>
              <a:buSzPts val="5500"/>
              <a:buFont typeface="Gowun Batang"/>
              <a:buChar char="■"/>
              <a:defRPr sz="5500"/>
            </a:lvl3pPr>
            <a:lvl4pPr lvl="3" algn="ctr">
              <a:spcBef>
                <a:spcPts val="0"/>
              </a:spcBef>
              <a:spcAft>
                <a:spcPts val="0"/>
              </a:spcAft>
              <a:buClr>
                <a:schemeClr val="lt1"/>
              </a:buClr>
              <a:buSzPts val="5500"/>
              <a:buFont typeface="Gowun Batang"/>
              <a:buChar char="●"/>
              <a:defRPr sz="5500"/>
            </a:lvl4pPr>
            <a:lvl5pPr lvl="4" algn="ctr">
              <a:spcBef>
                <a:spcPts val="0"/>
              </a:spcBef>
              <a:spcAft>
                <a:spcPts val="0"/>
              </a:spcAft>
              <a:buClr>
                <a:schemeClr val="lt1"/>
              </a:buClr>
              <a:buSzPts val="5500"/>
              <a:buFont typeface="Gowun Batang"/>
              <a:buChar char="○"/>
              <a:defRPr sz="5500"/>
            </a:lvl5pPr>
            <a:lvl6pPr lvl="5" algn="ctr">
              <a:spcBef>
                <a:spcPts val="0"/>
              </a:spcBef>
              <a:spcAft>
                <a:spcPts val="0"/>
              </a:spcAft>
              <a:buClr>
                <a:schemeClr val="lt1"/>
              </a:buClr>
              <a:buSzPts val="5500"/>
              <a:buFont typeface="Gowun Batang"/>
              <a:buChar char="■"/>
              <a:defRPr sz="5500"/>
            </a:lvl6pPr>
            <a:lvl7pPr lvl="6" algn="ctr">
              <a:spcBef>
                <a:spcPts val="0"/>
              </a:spcBef>
              <a:spcAft>
                <a:spcPts val="0"/>
              </a:spcAft>
              <a:buClr>
                <a:schemeClr val="lt1"/>
              </a:buClr>
              <a:buSzPts val="5500"/>
              <a:buFont typeface="Gowun Batang"/>
              <a:buChar char="●"/>
              <a:defRPr sz="5500"/>
            </a:lvl7pPr>
            <a:lvl8pPr lvl="7" algn="ctr">
              <a:spcBef>
                <a:spcPts val="0"/>
              </a:spcBef>
              <a:spcAft>
                <a:spcPts val="0"/>
              </a:spcAft>
              <a:buClr>
                <a:schemeClr val="lt1"/>
              </a:buClr>
              <a:buSzPts val="5500"/>
              <a:buFont typeface="Gowun Batang"/>
              <a:buChar char="○"/>
              <a:defRPr sz="5500"/>
            </a:lvl8pPr>
            <a:lvl9pPr lvl="8" algn="ctr">
              <a:spcBef>
                <a:spcPts val="0"/>
              </a:spcBef>
              <a:spcAft>
                <a:spcPts val="0"/>
              </a:spcAft>
              <a:buClr>
                <a:schemeClr val="lt1"/>
              </a:buClr>
              <a:buSzPts val="5500"/>
              <a:buFont typeface="Gowun Batang"/>
              <a:buChar char="■"/>
              <a:defRPr sz="5500"/>
            </a:lvl9pPr>
          </a:lstStyle>
          <a:p/>
        </p:txBody>
      </p:sp>
      <p:sp>
        <p:nvSpPr>
          <p:cNvPr id="1034" name="Google Shape;1034;p64"/>
          <p:cNvSpPr txBox="1"/>
          <p:nvPr>
            <p:ph idx="16" type="subTitle"/>
          </p:nvPr>
        </p:nvSpPr>
        <p:spPr>
          <a:xfrm>
            <a:off x="6959963" y="4642725"/>
            <a:ext cx="1940700" cy="227400"/>
          </a:xfrm>
          <a:prstGeom prst="rect">
            <a:avLst/>
          </a:prstGeom>
        </p:spPr>
        <p:txBody>
          <a:bodyPr anchorCtr="0" anchor="ctr" bIns="91425" lIns="274300" spcFirstLastPara="1" rIns="91425" wrap="square" tIns="91425">
            <a:noAutofit/>
          </a:bodyPr>
          <a:lstStyle>
            <a:lvl1pPr lvl="0">
              <a:spcBef>
                <a:spcPts val="0"/>
              </a:spcBef>
              <a:spcAft>
                <a:spcPts val="0"/>
              </a:spcAft>
              <a:buClr>
                <a:schemeClr val="lt1"/>
              </a:buClr>
              <a:buSzPts val="1200"/>
              <a:buFont typeface="Inter"/>
              <a:buNone/>
              <a:defRPr/>
            </a:lvl1pPr>
            <a:lvl2pPr lvl="1">
              <a:spcBef>
                <a:spcPts val="0"/>
              </a:spcBef>
              <a:spcAft>
                <a:spcPts val="0"/>
              </a:spcAft>
              <a:buClr>
                <a:schemeClr val="lt1"/>
              </a:buClr>
              <a:buSzPts val="1200"/>
              <a:buFont typeface="Inter"/>
              <a:buNone/>
              <a:defRPr/>
            </a:lvl2pPr>
            <a:lvl3pPr lvl="2">
              <a:spcBef>
                <a:spcPts val="0"/>
              </a:spcBef>
              <a:spcAft>
                <a:spcPts val="0"/>
              </a:spcAft>
              <a:buClr>
                <a:schemeClr val="lt1"/>
              </a:buClr>
              <a:buSzPts val="1200"/>
              <a:buFont typeface="Inter"/>
              <a:buNone/>
              <a:defRPr/>
            </a:lvl3pPr>
            <a:lvl4pPr lvl="3">
              <a:spcBef>
                <a:spcPts val="0"/>
              </a:spcBef>
              <a:spcAft>
                <a:spcPts val="0"/>
              </a:spcAft>
              <a:buClr>
                <a:schemeClr val="lt1"/>
              </a:buClr>
              <a:buSzPts val="1200"/>
              <a:buFont typeface="Inter"/>
              <a:buNone/>
              <a:defRPr/>
            </a:lvl4pPr>
            <a:lvl5pPr lvl="4">
              <a:spcBef>
                <a:spcPts val="0"/>
              </a:spcBef>
              <a:spcAft>
                <a:spcPts val="0"/>
              </a:spcAft>
              <a:buClr>
                <a:schemeClr val="lt1"/>
              </a:buClr>
              <a:buSzPts val="1200"/>
              <a:buFont typeface="Inter"/>
              <a:buNone/>
              <a:defRPr/>
            </a:lvl5pPr>
            <a:lvl6pPr lvl="5">
              <a:spcBef>
                <a:spcPts val="0"/>
              </a:spcBef>
              <a:spcAft>
                <a:spcPts val="0"/>
              </a:spcAft>
              <a:buClr>
                <a:schemeClr val="lt1"/>
              </a:buClr>
              <a:buSzPts val="1200"/>
              <a:buFont typeface="Inter"/>
              <a:buNone/>
              <a:defRPr/>
            </a:lvl6pPr>
            <a:lvl7pPr lvl="6">
              <a:spcBef>
                <a:spcPts val="0"/>
              </a:spcBef>
              <a:spcAft>
                <a:spcPts val="0"/>
              </a:spcAft>
              <a:buClr>
                <a:schemeClr val="lt1"/>
              </a:buClr>
              <a:buSzPts val="1200"/>
              <a:buFont typeface="Inter"/>
              <a:buNone/>
              <a:defRPr/>
            </a:lvl7pPr>
            <a:lvl8pPr lvl="7">
              <a:spcBef>
                <a:spcPts val="0"/>
              </a:spcBef>
              <a:spcAft>
                <a:spcPts val="0"/>
              </a:spcAft>
              <a:buClr>
                <a:schemeClr val="lt1"/>
              </a:buClr>
              <a:buSzPts val="1200"/>
              <a:buFont typeface="Inter"/>
              <a:buNone/>
              <a:defRPr/>
            </a:lvl8pPr>
            <a:lvl9pPr lvl="8">
              <a:spcBef>
                <a:spcPts val="0"/>
              </a:spcBef>
              <a:spcAft>
                <a:spcPts val="0"/>
              </a:spcAft>
              <a:buClr>
                <a:schemeClr val="lt1"/>
              </a:buClr>
              <a:buSzPts val="1200"/>
              <a:buFont typeface="Inter"/>
              <a:buNone/>
              <a:defRPr/>
            </a:lvl9pPr>
          </a:lstStyle>
          <a:p/>
        </p:txBody>
      </p:sp>
      <p:sp>
        <p:nvSpPr>
          <p:cNvPr id="1035" name="Google Shape;1035;p64"/>
          <p:cNvSpPr txBox="1"/>
          <p:nvPr>
            <p:ph idx="17" type="subTitle"/>
          </p:nvPr>
        </p:nvSpPr>
        <p:spPr>
          <a:xfrm>
            <a:off x="5019275" y="1217450"/>
            <a:ext cx="3603300" cy="678000"/>
          </a:xfrm>
          <a:prstGeom prst="rect">
            <a:avLst/>
          </a:prstGeom>
        </p:spPr>
        <p:txBody>
          <a:bodyPr anchorCtr="0" anchor="b" bIns="91425" lIns="274300" spcFirstLastPara="1" rIns="91425" wrap="square" tIns="91425">
            <a:normAutofit/>
          </a:bodyPr>
          <a:lstStyle>
            <a:lvl1pPr lvl="0">
              <a:spcBef>
                <a:spcPts val="0"/>
              </a:spcBef>
              <a:spcAft>
                <a:spcPts val="0"/>
              </a:spcAft>
              <a:buClr>
                <a:schemeClr val="lt1"/>
              </a:buClr>
              <a:buSzPts val="1400"/>
              <a:buFont typeface="Inter SemiBold"/>
              <a:buNone/>
              <a:defRPr>
                <a:latin typeface="Inter SemiBold"/>
                <a:ea typeface="Inter SemiBold"/>
                <a:cs typeface="Inter SemiBold"/>
                <a:sym typeface="Inter SemiBold"/>
              </a:defRPr>
            </a:lvl1pPr>
            <a:lvl2pPr lvl="1">
              <a:spcBef>
                <a:spcPts val="0"/>
              </a:spcBef>
              <a:spcAft>
                <a:spcPts val="0"/>
              </a:spcAft>
              <a:buClr>
                <a:schemeClr val="lt1"/>
              </a:buClr>
              <a:buSzPts val="1400"/>
              <a:buFont typeface="Inter SemiBold"/>
              <a:buNone/>
              <a:defRPr>
                <a:latin typeface="Inter SemiBold"/>
                <a:ea typeface="Inter SemiBold"/>
                <a:cs typeface="Inter SemiBold"/>
                <a:sym typeface="Inter SemiBold"/>
              </a:defRPr>
            </a:lvl2pPr>
            <a:lvl3pPr lvl="2">
              <a:spcBef>
                <a:spcPts val="0"/>
              </a:spcBef>
              <a:spcAft>
                <a:spcPts val="0"/>
              </a:spcAft>
              <a:buClr>
                <a:schemeClr val="lt1"/>
              </a:buClr>
              <a:buSzPts val="1400"/>
              <a:buFont typeface="Inter SemiBold"/>
              <a:buNone/>
              <a:defRPr>
                <a:latin typeface="Inter SemiBold"/>
                <a:ea typeface="Inter SemiBold"/>
                <a:cs typeface="Inter SemiBold"/>
                <a:sym typeface="Inter SemiBold"/>
              </a:defRPr>
            </a:lvl3pPr>
            <a:lvl4pPr lvl="3">
              <a:spcBef>
                <a:spcPts val="0"/>
              </a:spcBef>
              <a:spcAft>
                <a:spcPts val="0"/>
              </a:spcAft>
              <a:buClr>
                <a:schemeClr val="lt1"/>
              </a:buClr>
              <a:buSzPts val="1400"/>
              <a:buFont typeface="Inter SemiBold"/>
              <a:buNone/>
              <a:defRPr>
                <a:latin typeface="Inter SemiBold"/>
                <a:ea typeface="Inter SemiBold"/>
                <a:cs typeface="Inter SemiBold"/>
                <a:sym typeface="Inter SemiBold"/>
              </a:defRPr>
            </a:lvl4pPr>
            <a:lvl5pPr lvl="4">
              <a:spcBef>
                <a:spcPts val="0"/>
              </a:spcBef>
              <a:spcAft>
                <a:spcPts val="0"/>
              </a:spcAft>
              <a:buClr>
                <a:schemeClr val="lt1"/>
              </a:buClr>
              <a:buSzPts val="1400"/>
              <a:buFont typeface="Inter SemiBold"/>
              <a:buNone/>
              <a:defRPr>
                <a:latin typeface="Inter SemiBold"/>
                <a:ea typeface="Inter SemiBold"/>
                <a:cs typeface="Inter SemiBold"/>
                <a:sym typeface="Inter SemiBold"/>
              </a:defRPr>
            </a:lvl5pPr>
            <a:lvl6pPr lvl="5">
              <a:spcBef>
                <a:spcPts val="0"/>
              </a:spcBef>
              <a:spcAft>
                <a:spcPts val="0"/>
              </a:spcAft>
              <a:buClr>
                <a:schemeClr val="lt1"/>
              </a:buClr>
              <a:buSzPts val="1400"/>
              <a:buFont typeface="Inter SemiBold"/>
              <a:buNone/>
              <a:defRPr>
                <a:latin typeface="Inter SemiBold"/>
                <a:ea typeface="Inter SemiBold"/>
                <a:cs typeface="Inter SemiBold"/>
                <a:sym typeface="Inter SemiBold"/>
              </a:defRPr>
            </a:lvl6pPr>
            <a:lvl7pPr lvl="6">
              <a:spcBef>
                <a:spcPts val="0"/>
              </a:spcBef>
              <a:spcAft>
                <a:spcPts val="0"/>
              </a:spcAft>
              <a:buClr>
                <a:schemeClr val="lt1"/>
              </a:buClr>
              <a:buSzPts val="1400"/>
              <a:buFont typeface="Inter SemiBold"/>
              <a:buNone/>
              <a:defRPr>
                <a:latin typeface="Inter SemiBold"/>
                <a:ea typeface="Inter SemiBold"/>
                <a:cs typeface="Inter SemiBold"/>
                <a:sym typeface="Inter SemiBold"/>
              </a:defRPr>
            </a:lvl7pPr>
            <a:lvl8pPr lvl="7">
              <a:spcBef>
                <a:spcPts val="0"/>
              </a:spcBef>
              <a:spcAft>
                <a:spcPts val="0"/>
              </a:spcAft>
              <a:buClr>
                <a:schemeClr val="lt1"/>
              </a:buClr>
              <a:buSzPts val="1400"/>
              <a:buFont typeface="Inter SemiBold"/>
              <a:buNone/>
              <a:defRPr>
                <a:latin typeface="Inter SemiBold"/>
                <a:ea typeface="Inter SemiBold"/>
                <a:cs typeface="Inter SemiBold"/>
                <a:sym typeface="Inter SemiBold"/>
              </a:defRPr>
            </a:lvl8pPr>
            <a:lvl9pPr lvl="8">
              <a:spcBef>
                <a:spcPts val="0"/>
              </a:spcBef>
              <a:spcAft>
                <a:spcPts val="0"/>
              </a:spcAft>
              <a:buClr>
                <a:schemeClr val="lt1"/>
              </a:buClr>
              <a:buSzPts val="1400"/>
              <a:buFont typeface="Inter SemiBold"/>
              <a:buNone/>
              <a:defRPr>
                <a:latin typeface="Inter SemiBold"/>
                <a:ea typeface="Inter SemiBold"/>
                <a:cs typeface="Inter SemiBold"/>
                <a:sym typeface="Inter SemiBold"/>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rganizational Update - Employees highlight">
  <p:cSld name="CUSTOM_2">
    <p:bg>
      <p:bgPr>
        <a:solidFill>
          <a:schemeClr val="lt2"/>
        </a:solidFill>
      </p:bgPr>
    </p:bg>
    <p:spTree>
      <p:nvGrpSpPr>
        <p:cNvPr id="1036" name="Shape 1036"/>
        <p:cNvGrpSpPr/>
        <p:nvPr/>
      </p:nvGrpSpPr>
      <p:grpSpPr>
        <a:xfrm>
          <a:off x="0" y="0"/>
          <a:ext cx="0" cy="0"/>
          <a:chOff x="0" y="0"/>
          <a:chExt cx="0" cy="0"/>
        </a:xfrm>
      </p:grpSpPr>
      <p:sp>
        <p:nvSpPr>
          <p:cNvPr id="1037" name="Google Shape;1037;p65"/>
          <p:cNvSpPr/>
          <p:nvPr>
            <p:ph idx="2" type="pic"/>
          </p:nvPr>
        </p:nvSpPr>
        <p:spPr>
          <a:xfrm>
            <a:off x="521250" y="2014675"/>
            <a:ext cx="2874600" cy="3128700"/>
          </a:xfrm>
          <a:prstGeom prst="rect">
            <a:avLst/>
          </a:prstGeom>
          <a:noFill/>
          <a:ln>
            <a:noFill/>
          </a:ln>
        </p:spPr>
      </p:sp>
      <p:sp>
        <p:nvSpPr>
          <p:cNvPr id="1038" name="Google Shape;1038;p65"/>
          <p:cNvSpPr/>
          <p:nvPr>
            <p:ph idx="3" type="pic"/>
          </p:nvPr>
        </p:nvSpPr>
        <p:spPr>
          <a:xfrm>
            <a:off x="3395750" y="2014675"/>
            <a:ext cx="2874600" cy="3128700"/>
          </a:xfrm>
          <a:prstGeom prst="rect">
            <a:avLst/>
          </a:prstGeom>
          <a:noFill/>
          <a:ln>
            <a:noFill/>
          </a:ln>
        </p:spPr>
      </p:sp>
      <p:sp>
        <p:nvSpPr>
          <p:cNvPr id="1039" name="Google Shape;1039;p65"/>
          <p:cNvSpPr/>
          <p:nvPr>
            <p:ph idx="4" type="pic"/>
          </p:nvPr>
        </p:nvSpPr>
        <p:spPr>
          <a:xfrm>
            <a:off x="6269136" y="2014675"/>
            <a:ext cx="2874600" cy="3128700"/>
          </a:xfrm>
          <a:prstGeom prst="rect">
            <a:avLst/>
          </a:prstGeom>
          <a:noFill/>
          <a:ln>
            <a:noFill/>
          </a:ln>
        </p:spPr>
      </p:sp>
      <p:sp>
        <p:nvSpPr>
          <p:cNvPr id="1040" name="Google Shape;1040;p65"/>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41" name="Google Shape;1041;p65"/>
          <p:cNvSpPr txBox="1"/>
          <p:nvPr>
            <p:ph idx="5"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042" name="Google Shape;1042;p65"/>
          <p:cNvSpPr txBox="1"/>
          <p:nvPr>
            <p:ph idx="6"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43" name="Google Shape;1043;p65"/>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044" name="Google Shape;1044;p65"/>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045" name="Google Shape;1045;p65"/>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046" name="Google Shape;1046;p65"/>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47" name="Google Shape;1047;p65"/>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48" name="Google Shape;1048;p65"/>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049" name="Google Shape;1049;p65"/>
          <p:cNvSpPr txBox="1"/>
          <p:nvPr>
            <p:ph idx="7" type="title"/>
          </p:nvPr>
        </p:nvSpPr>
        <p:spPr>
          <a:xfrm>
            <a:off x="526800" y="846475"/>
            <a:ext cx="2868900" cy="1168200"/>
          </a:xfrm>
          <a:prstGeom prst="rect">
            <a:avLst/>
          </a:prstGeom>
          <a:solidFill>
            <a:schemeClr val="dk1"/>
          </a:solidFill>
        </p:spPr>
        <p:txBody>
          <a:bodyPr anchorCtr="0" anchor="ctr" bIns="0" lIns="182875" spcFirstLastPara="1" rIns="182875" wrap="square" tIns="0">
            <a:normAutofit/>
          </a:bodyPr>
          <a:lstStyle>
            <a:lvl1pPr lvl="0" algn="ctr">
              <a:spcBef>
                <a:spcPts val="0"/>
              </a:spcBef>
              <a:spcAft>
                <a:spcPts val="0"/>
              </a:spcAft>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SzPts val="1200"/>
              <a:buFont typeface="Inter SemiBold"/>
              <a:buNone/>
              <a:defRPr sz="1200">
                <a:latin typeface="Inter SemiBold"/>
                <a:ea typeface="Inter SemiBold"/>
                <a:cs typeface="Inter SemiBold"/>
                <a:sym typeface="Inter SemiBold"/>
              </a:defRPr>
            </a:lvl9pPr>
          </a:lstStyle>
          <a:p/>
        </p:txBody>
      </p:sp>
      <p:sp>
        <p:nvSpPr>
          <p:cNvPr id="1050" name="Google Shape;1050;p65"/>
          <p:cNvSpPr txBox="1"/>
          <p:nvPr>
            <p:ph idx="8" type="title"/>
          </p:nvPr>
        </p:nvSpPr>
        <p:spPr>
          <a:xfrm>
            <a:off x="3395769" y="846475"/>
            <a:ext cx="2874600" cy="1168200"/>
          </a:xfrm>
          <a:prstGeom prst="rect">
            <a:avLst/>
          </a:prstGeom>
          <a:solidFill>
            <a:schemeClr val="dk1"/>
          </a:solidFill>
        </p:spPr>
        <p:txBody>
          <a:bodyPr anchorCtr="0" anchor="ctr" bIns="0" lIns="182875" spcFirstLastPara="1" rIns="182875" wrap="square" tIns="0">
            <a:normAutofit/>
          </a:bodyPr>
          <a:lstStyle>
            <a:lvl1pPr lvl="0" algn="ctr">
              <a:spcBef>
                <a:spcPts val="0"/>
              </a:spcBef>
              <a:spcAft>
                <a:spcPts val="0"/>
              </a:spcAft>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SzPts val="1200"/>
              <a:buFont typeface="Inter SemiBold"/>
              <a:buNone/>
              <a:defRPr sz="1200">
                <a:latin typeface="Inter SemiBold"/>
                <a:ea typeface="Inter SemiBold"/>
                <a:cs typeface="Inter SemiBold"/>
                <a:sym typeface="Inter SemiBold"/>
              </a:defRPr>
            </a:lvl9pPr>
          </a:lstStyle>
          <a:p/>
        </p:txBody>
      </p:sp>
      <p:sp>
        <p:nvSpPr>
          <p:cNvPr id="1051" name="Google Shape;1051;p65"/>
          <p:cNvSpPr txBox="1"/>
          <p:nvPr>
            <p:ph idx="9" type="title"/>
          </p:nvPr>
        </p:nvSpPr>
        <p:spPr>
          <a:xfrm>
            <a:off x="6269150" y="846475"/>
            <a:ext cx="2874600" cy="1168200"/>
          </a:xfrm>
          <a:prstGeom prst="rect">
            <a:avLst/>
          </a:prstGeom>
          <a:solidFill>
            <a:schemeClr val="dk1"/>
          </a:solidFill>
        </p:spPr>
        <p:txBody>
          <a:bodyPr anchorCtr="0" anchor="ctr" bIns="0" lIns="182875" spcFirstLastPara="1" rIns="182875" wrap="square" tIns="0">
            <a:normAutofit/>
          </a:bodyPr>
          <a:lstStyle>
            <a:lvl1pPr lvl="0" algn="ctr">
              <a:spcBef>
                <a:spcPts val="0"/>
              </a:spcBef>
              <a:spcAft>
                <a:spcPts val="0"/>
              </a:spcAft>
              <a:buSzPts val="1200"/>
              <a:buFont typeface="Inter SemiBold"/>
              <a:buNone/>
              <a:defRPr sz="1200">
                <a:latin typeface="Inter SemiBold"/>
                <a:ea typeface="Inter SemiBold"/>
                <a:cs typeface="Inter SemiBold"/>
                <a:sym typeface="Inter SemiBold"/>
              </a:defRPr>
            </a:lvl1pPr>
            <a:lvl2pPr lvl="1" algn="ctr">
              <a:spcBef>
                <a:spcPts val="0"/>
              </a:spcBef>
              <a:spcAft>
                <a:spcPts val="0"/>
              </a:spcAft>
              <a:buSzPts val="1200"/>
              <a:buFont typeface="Inter SemiBold"/>
              <a:buNone/>
              <a:defRPr sz="1200">
                <a:latin typeface="Inter SemiBold"/>
                <a:ea typeface="Inter SemiBold"/>
                <a:cs typeface="Inter SemiBold"/>
                <a:sym typeface="Inter SemiBold"/>
              </a:defRPr>
            </a:lvl2pPr>
            <a:lvl3pPr lvl="2" algn="ctr">
              <a:spcBef>
                <a:spcPts val="0"/>
              </a:spcBef>
              <a:spcAft>
                <a:spcPts val="0"/>
              </a:spcAft>
              <a:buSzPts val="1200"/>
              <a:buFont typeface="Inter SemiBold"/>
              <a:buNone/>
              <a:defRPr sz="1200">
                <a:latin typeface="Inter SemiBold"/>
                <a:ea typeface="Inter SemiBold"/>
                <a:cs typeface="Inter SemiBold"/>
                <a:sym typeface="Inter SemiBold"/>
              </a:defRPr>
            </a:lvl3pPr>
            <a:lvl4pPr lvl="3" algn="ctr">
              <a:spcBef>
                <a:spcPts val="0"/>
              </a:spcBef>
              <a:spcAft>
                <a:spcPts val="0"/>
              </a:spcAft>
              <a:buSzPts val="1200"/>
              <a:buFont typeface="Inter SemiBold"/>
              <a:buNone/>
              <a:defRPr sz="1200">
                <a:latin typeface="Inter SemiBold"/>
                <a:ea typeface="Inter SemiBold"/>
                <a:cs typeface="Inter SemiBold"/>
                <a:sym typeface="Inter SemiBold"/>
              </a:defRPr>
            </a:lvl4pPr>
            <a:lvl5pPr lvl="4" algn="ctr">
              <a:spcBef>
                <a:spcPts val="0"/>
              </a:spcBef>
              <a:spcAft>
                <a:spcPts val="0"/>
              </a:spcAft>
              <a:buSzPts val="1200"/>
              <a:buFont typeface="Inter SemiBold"/>
              <a:buNone/>
              <a:defRPr sz="1200">
                <a:latin typeface="Inter SemiBold"/>
                <a:ea typeface="Inter SemiBold"/>
                <a:cs typeface="Inter SemiBold"/>
                <a:sym typeface="Inter SemiBold"/>
              </a:defRPr>
            </a:lvl5pPr>
            <a:lvl6pPr lvl="5" algn="ctr">
              <a:spcBef>
                <a:spcPts val="0"/>
              </a:spcBef>
              <a:spcAft>
                <a:spcPts val="0"/>
              </a:spcAft>
              <a:buSzPts val="1200"/>
              <a:buFont typeface="Inter SemiBold"/>
              <a:buNone/>
              <a:defRPr sz="1200">
                <a:latin typeface="Inter SemiBold"/>
                <a:ea typeface="Inter SemiBold"/>
                <a:cs typeface="Inter SemiBold"/>
                <a:sym typeface="Inter SemiBold"/>
              </a:defRPr>
            </a:lvl6pPr>
            <a:lvl7pPr lvl="6" algn="ctr">
              <a:spcBef>
                <a:spcPts val="0"/>
              </a:spcBef>
              <a:spcAft>
                <a:spcPts val="0"/>
              </a:spcAft>
              <a:buSzPts val="1200"/>
              <a:buFont typeface="Inter SemiBold"/>
              <a:buNone/>
              <a:defRPr sz="1200">
                <a:latin typeface="Inter SemiBold"/>
                <a:ea typeface="Inter SemiBold"/>
                <a:cs typeface="Inter SemiBold"/>
                <a:sym typeface="Inter SemiBold"/>
              </a:defRPr>
            </a:lvl7pPr>
            <a:lvl8pPr lvl="7" algn="ctr">
              <a:spcBef>
                <a:spcPts val="0"/>
              </a:spcBef>
              <a:spcAft>
                <a:spcPts val="0"/>
              </a:spcAft>
              <a:buSzPts val="1200"/>
              <a:buFont typeface="Inter SemiBold"/>
              <a:buNone/>
              <a:defRPr sz="1200">
                <a:latin typeface="Inter SemiBold"/>
                <a:ea typeface="Inter SemiBold"/>
                <a:cs typeface="Inter SemiBold"/>
                <a:sym typeface="Inter SemiBold"/>
              </a:defRPr>
            </a:lvl8pPr>
            <a:lvl9pPr lvl="8" algn="ctr">
              <a:spcBef>
                <a:spcPts val="0"/>
              </a:spcBef>
              <a:spcAft>
                <a:spcPts val="0"/>
              </a:spcAft>
              <a:buSzPts val="1200"/>
              <a:buFont typeface="Inter SemiBold"/>
              <a:buNone/>
              <a:defRPr sz="1200">
                <a:latin typeface="Inter SemiBold"/>
                <a:ea typeface="Inter SemiBold"/>
                <a:cs typeface="Inter SemiBold"/>
                <a:sym typeface="Inter SemiBold"/>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pcoming Project - Timeline ">
  <p:cSld name="CUSTOM_3">
    <p:bg>
      <p:bgPr>
        <a:solidFill>
          <a:schemeClr val="lt2"/>
        </a:solidFill>
      </p:bgPr>
    </p:bg>
    <p:spTree>
      <p:nvGrpSpPr>
        <p:cNvPr id="1052" name="Shape 1052"/>
        <p:cNvGrpSpPr/>
        <p:nvPr/>
      </p:nvGrpSpPr>
      <p:grpSpPr>
        <a:xfrm>
          <a:off x="0" y="0"/>
          <a:ext cx="0" cy="0"/>
          <a:chOff x="0" y="0"/>
          <a:chExt cx="0" cy="0"/>
        </a:xfrm>
      </p:grpSpPr>
      <p:sp>
        <p:nvSpPr>
          <p:cNvPr id="1053" name="Google Shape;1053;p66"/>
          <p:cNvSpPr txBox="1"/>
          <p:nvPr>
            <p:ph type="title"/>
          </p:nvPr>
        </p:nvSpPr>
        <p:spPr>
          <a:xfrm>
            <a:off x="6995500" y="1307575"/>
            <a:ext cx="2148300" cy="1121400"/>
          </a:xfrm>
          <a:prstGeom prst="rect">
            <a:avLst/>
          </a:prstGeom>
          <a:solidFill>
            <a:schemeClr val="dk1"/>
          </a:solidFill>
        </p:spPr>
        <p:txBody>
          <a:bodyPr anchorCtr="0" anchor="ctr" bIns="91425" lIns="182875" spcFirstLastPara="1" rIns="182875" wrap="square" tIns="91425">
            <a:no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54" name="Google Shape;1054;p66"/>
          <p:cNvSpPr txBox="1"/>
          <p:nvPr>
            <p:ph idx="2" type="title"/>
          </p:nvPr>
        </p:nvSpPr>
        <p:spPr>
          <a:xfrm>
            <a:off x="4839050" y="1307575"/>
            <a:ext cx="2155500" cy="1121400"/>
          </a:xfrm>
          <a:prstGeom prst="rect">
            <a:avLst/>
          </a:prstGeom>
          <a:solidFill>
            <a:schemeClr val="dk1"/>
          </a:solidFill>
        </p:spPr>
        <p:txBody>
          <a:bodyPr anchorCtr="0" anchor="ctr" bIns="91425" lIns="182875" spcFirstLastPara="1" rIns="182875" wrap="square" tIns="91425">
            <a:no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55" name="Google Shape;1055;p66"/>
          <p:cNvSpPr txBox="1"/>
          <p:nvPr>
            <p:ph idx="3" type="title"/>
          </p:nvPr>
        </p:nvSpPr>
        <p:spPr>
          <a:xfrm>
            <a:off x="2683550" y="1307575"/>
            <a:ext cx="2155500" cy="1121400"/>
          </a:xfrm>
          <a:prstGeom prst="rect">
            <a:avLst/>
          </a:prstGeom>
          <a:solidFill>
            <a:schemeClr val="dk1"/>
          </a:solidFill>
        </p:spPr>
        <p:txBody>
          <a:bodyPr anchorCtr="0" anchor="ctr" bIns="91425" lIns="182875" spcFirstLastPara="1" rIns="182875" wrap="square" tIns="91425">
            <a:no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56" name="Google Shape;1056;p66"/>
          <p:cNvSpPr txBox="1"/>
          <p:nvPr>
            <p:ph idx="4" type="title"/>
          </p:nvPr>
        </p:nvSpPr>
        <p:spPr>
          <a:xfrm>
            <a:off x="521350" y="1307575"/>
            <a:ext cx="2161800" cy="1121400"/>
          </a:xfrm>
          <a:prstGeom prst="rect">
            <a:avLst/>
          </a:prstGeom>
          <a:solidFill>
            <a:schemeClr val="dk1"/>
          </a:solidFill>
        </p:spPr>
        <p:txBody>
          <a:bodyPr anchorCtr="0" anchor="ctr" bIns="91425" lIns="182875" spcFirstLastPara="1" rIns="182875" wrap="square" tIns="91425">
            <a:noAutofit/>
          </a:bodyPr>
          <a:lstStyle>
            <a:lvl1pPr lvl="0">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1pPr>
            <a:lvl2pPr lvl="1">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2pPr>
            <a:lvl3pPr lvl="2">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3pPr>
            <a:lvl4pPr lvl="3">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4pPr>
            <a:lvl5pPr lvl="4">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5pPr>
            <a:lvl6pPr lvl="5">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6pPr>
            <a:lvl7pPr lvl="6">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7pPr>
            <a:lvl8pPr lvl="7">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8pPr>
            <a:lvl9pPr lvl="8">
              <a:spcBef>
                <a:spcPts val="0"/>
              </a:spcBef>
              <a:spcAft>
                <a:spcPts val="0"/>
              </a:spcAft>
              <a:buClr>
                <a:schemeClr val="lt1"/>
              </a:buClr>
              <a:buSzPts val="1200"/>
              <a:buFont typeface="Inter SemiBold"/>
              <a:buNone/>
              <a:defRPr sz="1200">
                <a:latin typeface="Inter SemiBold"/>
                <a:ea typeface="Inter SemiBold"/>
                <a:cs typeface="Inter SemiBold"/>
                <a:sym typeface="Inter SemiBold"/>
              </a:defRPr>
            </a:lvl9pPr>
          </a:lstStyle>
          <a:p/>
        </p:txBody>
      </p:sp>
      <p:sp>
        <p:nvSpPr>
          <p:cNvPr id="1057" name="Google Shape;1057;p66"/>
          <p:cNvSpPr txBox="1"/>
          <p:nvPr>
            <p:ph idx="1" type="body"/>
          </p:nvPr>
        </p:nvSpPr>
        <p:spPr>
          <a:xfrm>
            <a:off x="6995400" y="2606275"/>
            <a:ext cx="2148300" cy="2290500"/>
          </a:xfrm>
          <a:prstGeom prst="rect">
            <a:avLst/>
          </a:prstGeom>
        </p:spPr>
        <p:txBody>
          <a:bodyPr anchorCtr="0" anchor="t" bIns="91425" lIns="182875" spcFirstLastPara="1" rIns="274300" wrap="square" tIns="0">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1058" name="Google Shape;1058;p66"/>
          <p:cNvSpPr txBox="1"/>
          <p:nvPr>
            <p:ph idx="5" type="body"/>
          </p:nvPr>
        </p:nvSpPr>
        <p:spPr>
          <a:xfrm>
            <a:off x="4838950" y="2606275"/>
            <a:ext cx="2155500" cy="2290500"/>
          </a:xfrm>
          <a:prstGeom prst="rect">
            <a:avLst/>
          </a:prstGeom>
        </p:spPr>
        <p:txBody>
          <a:bodyPr anchorCtr="0" anchor="t" bIns="91425" lIns="182875" spcFirstLastPara="1" rIns="274300" wrap="square" tIns="0">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1059" name="Google Shape;1059;p66"/>
          <p:cNvSpPr txBox="1"/>
          <p:nvPr>
            <p:ph idx="6" type="body"/>
          </p:nvPr>
        </p:nvSpPr>
        <p:spPr>
          <a:xfrm>
            <a:off x="2683450" y="2606275"/>
            <a:ext cx="2155500" cy="2290500"/>
          </a:xfrm>
          <a:prstGeom prst="rect">
            <a:avLst/>
          </a:prstGeom>
        </p:spPr>
        <p:txBody>
          <a:bodyPr anchorCtr="0" anchor="t" bIns="91425" lIns="182875" spcFirstLastPara="1" rIns="274300" wrap="square" tIns="0">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sp>
        <p:nvSpPr>
          <p:cNvPr id="1060" name="Google Shape;1060;p66"/>
          <p:cNvSpPr txBox="1"/>
          <p:nvPr>
            <p:ph idx="7" type="body"/>
          </p:nvPr>
        </p:nvSpPr>
        <p:spPr>
          <a:xfrm>
            <a:off x="521250" y="2606275"/>
            <a:ext cx="2161800" cy="2290500"/>
          </a:xfrm>
          <a:prstGeom prst="rect">
            <a:avLst/>
          </a:prstGeom>
        </p:spPr>
        <p:txBody>
          <a:bodyPr anchorCtr="0" anchor="t" bIns="91425" lIns="182875" spcFirstLastPara="1" rIns="274300" wrap="square" tIns="0">
            <a:noAutofit/>
          </a:bodyPr>
          <a:lstStyle>
            <a:lvl1pPr indent="-292100" lvl="0" marL="457200">
              <a:spcBef>
                <a:spcPts val="0"/>
              </a:spcBef>
              <a:spcAft>
                <a:spcPts val="0"/>
              </a:spcAft>
              <a:buClr>
                <a:schemeClr val="lt1"/>
              </a:buClr>
              <a:buSzPts val="1000"/>
              <a:buFont typeface="Inter"/>
              <a:buChar char="●"/>
              <a:defRPr sz="1000"/>
            </a:lvl1pPr>
            <a:lvl2pPr indent="-292100" lvl="1" marL="914400">
              <a:spcBef>
                <a:spcPts val="0"/>
              </a:spcBef>
              <a:spcAft>
                <a:spcPts val="0"/>
              </a:spcAft>
              <a:buClr>
                <a:schemeClr val="lt1"/>
              </a:buClr>
              <a:buSzPts val="1000"/>
              <a:buFont typeface="Inter"/>
              <a:buChar char="○"/>
              <a:defRPr sz="1000"/>
            </a:lvl2pPr>
            <a:lvl3pPr indent="-292100" lvl="2" marL="1371600">
              <a:spcBef>
                <a:spcPts val="0"/>
              </a:spcBef>
              <a:spcAft>
                <a:spcPts val="0"/>
              </a:spcAft>
              <a:buClr>
                <a:schemeClr val="lt1"/>
              </a:buClr>
              <a:buSzPts val="1000"/>
              <a:buFont typeface="Inter"/>
              <a:buChar char="■"/>
              <a:defRPr sz="1000"/>
            </a:lvl3pPr>
            <a:lvl4pPr indent="-292100" lvl="3" marL="1828800">
              <a:spcBef>
                <a:spcPts val="0"/>
              </a:spcBef>
              <a:spcAft>
                <a:spcPts val="0"/>
              </a:spcAft>
              <a:buClr>
                <a:schemeClr val="lt1"/>
              </a:buClr>
              <a:buSzPts val="1000"/>
              <a:buFont typeface="Inter"/>
              <a:buChar char="●"/>
              <a:defRPr sz="1000"/>
            </a:lvl4pPr>
            <a:lvl5pPr indent="-292100" lvl="4" marL="2286000">
              <a:spcBef>
                <a:spcPts val="0"/>
              </a:spcBef>
              <a:spcAft>
                <a:spcPts val="0"/>
              </a:spcAft>
              <a:buClr>
                <a:schemeClr val="lt1"/>
              </a:buClr>
              <a:buSzPts val="1000"/>
              <a:buFont typeface="Inter"/>
              <a:buChar char="○"/>
              <a:defRPr sz="1000"/>
            </a:lvl5pPr>
            <a:lvl6pPr indent="-292100" lvl="5" marL="2743200">
              <a:spcBef>
                <a:spcPts val="0"/>
              </a:spcBef>
              <a:spcAft>
                <a:spcPts val="0"/>
              </a:spcAft>
              <a:buClr>
                <a:schemeClr val="lt1"/>
              </a:buClr>
              <a:buSzPts val="1000"/>
              <a:buFont typeface="Inter"/>
              <a:buChar char="■"/>
              <a:defRPr sz="1000"/>
            </a:lvl6pPr>
            <a:lvl7pPr indent="-292100" lvl="6" marL="3200400">
              <a:spcBef>
                <a:spcPts val="0"/>
              </a:spcBef>
              <a:spcAft>
                <a:spcPts val="0"/>
              </a:spcAft>
              <a:buClr>
                <a:schemeClr val="lt1"/>
              </a:buClr>
              <a:buSzPts val="1000"/>
              <a:buFont typeface="Inter"/>
              <a:buChar char="●"/>
              <a:defRPr sz="1000"/>
            </a:lvl7pPr>
            <a:lvl8pPr indent="-292100" lvl="7" marL="3657600">
              <a:spcBef>
                <a:spcPts val="0"/>
              </a:spcBef>
              <a:spcAft>
                <a:spcPts val="0"/>
              </a:spcAft>
              <a:buClr>
                <a:schemeClr val="lt1"/>
              </a:buClr>
              <a:buSzPts val="1000"/>
              <a:buFont typeface="Inter"/>
              <a:buChar char="○"/>
              <a:defRPr sz="1000"/>
            </a:lvl8pPr>
            <a:lvl9pPr indent="-292100" lvl="8" marL="4114800">
              <a:spcBef>
                <a:spcPts val="0"/>
              </a:spcBef>
              <a:spcAft>
                <a:spcPts val="0"/>
              </a:spcAft>
              <a:buClr>
                <a:schemeClr val="lt1"/>
              </a:buClr>
              <a:buSzPts val="1000"/>
              <a:buFont typeface="Inter"/>
              <a:buChar char="■"/>
              <a:defRPr sz="1000"/>
            </a:lvl9pPr>
          </a:lstStyle>
          <a:p/>
        </p:txBody>
      </p:sp>
      <p:cxnSp>
        <p:nvCxnSpPr>
          <p:cNvPr id="1061" name="Google Shape;1061;p66"/>
          <p:cNvCxnSpPr/>
          <p:nvPr/>
        </p:nvCxnSpPr>
        <p:spPr>
          <a:xfrm>
            <a:off x="4839075" y="1307575"/>
            <a:ext cx="0" cy="3836100"/>
          </a:xfrm>
          <a:prstGeom prst="straightConnector1">
            <a:avLst/>
          </a:prstGeom>
          <a:noFill/>
          <a:ln cap="flat" cmpd="sng" w="9525">
            <a:solidFill>
              <a:schemeClr val="lt1"/>
            </a:solidFill>
            <a:prstDash val="solid"/>
            <a:round/>
            <a:headEnd len="sm" w="sm" type="none"/>
            <a:tailEnd len="sm" w="sm" type="none"/>
          </a:ln>
        </p:spPr>
      </p:cxnSp>
      <p:cxnSp>
        <p:nvCxnSpPr>
          <p:cNvPr id="1062" name="Google Shape;1062;p66"/>
          <p:cNvCxnSpPr/>
          <p:nvPr/>
        </p:nvCxnSpPr>
        <p:spPr>
          <a:xfrm>
            <a:off x="6995025" y="1307575"/>
            <a:ext cx="0" cy="3836100"/>
          </a:xfrm>
          <a:prstGeom prst="straightConnector1">
            <a:avLst/>
          </a:prstGeom>
          <a:noFill/>
          <a:ln cap="flat" cmpd="sng" w="9525">
            <a:solidFill>
              <a:schemeClr val="lt1"/>
            </a:solidFill>
            <a:prstDash val="solid"/>
            <a:round/>
            <a:headEnd len="sm" w="sm" type="none"/>
            <a:tailEnd len="sm" w="sm" type="none"/>
          </a:ln>
        </p:spPr>
      </p:cxnSp>
      <p:cxnSp>
        <p:nvCxnSpPr>
          <p:cNvPr id="1063" name="Google Shape;1063;p66"/>
          <p:cNvCxnSpPr/>
          <p:nvPr/>
        </p:nvCxnSpPr>
        <p:spPr>
          <a:xfrm>
            <a:off x="2683125" y="1307575"/>
            <a:ext cx="0" cy="3836100"/>
          </a:xfrm>
          <a:prstGeom prst="straightConnector1">
            <a:avLst/>
          </a:prstGeom>
          <a:noFill/>
          <a:ln cap="flat" cmpd="sng" w="9525">
            <a:solidFill>
              <a:schemeClr val="lt1"/>
            </a:solidFill>
            <a:prstDash val="solid"/>
            <a:round/>
            <a:headEnd len="sm" w="sm" type="none"/>
            <a:tailEnd len="sm" w="sm" type="none"/>
          </a:ln>
        </p:spPr>
      </p:cxnSp>
      <p:sp>
        <p:nvSpPr>
          <p:cNvPr id="1064" name="Google Shape;1064;p66"/>
          <p:cNvSpPr txBox="1"/>
          <p:nvPr>
            <p:ph idx="8"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65" name="Google Shape;1065;p66"/>
          <p:cNvSpPr txBox="1"/>
          <p:nvPr>
            <p:ph idx="9" type="title"/>
          </p:nvPr>
        </p:nvSpPr>
        <p:spPr>
          <a:xfrm flipH="1">
            <a:off x="521450" y="666257"/>
            <a:ext cx="8101200" cy="6414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066" name="Google Shape;1066;p66"/>
          <p:cNvSpPr txBox="1"/>
          <p:nvPr>
            <p:ph idx="13" type="subTitle"/>
          </p:nvPr>
        </p:nvSpPr>
        <p:spPr>
          <a:xfrm>
            <a:off x="521250" y="334925"/>
            <a:ext cx="8101800" cy="331200"/>
          </a:xfrm>
          <a:prstGeom prst="rect">
            <a:avLst/>
          </a:prstGeom>
        </p:spPr>
        <p:txBody>
          <a:bodyPr anchorCtr="0" anchor="ctr" bIns="0" lIns="274300" spcFirstLastPara="1" rIns="91425" wrap="square" tIns="91425">
            <a:normAutofit/>
          </a:bodyPr>
          <a:lstStyle>
            <a:lvl1pPr lvl="0">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1pPr>
            <a:lvl2pPr lvl="1">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2pPr>
            <a:lvl3pPr lvl="2">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3pPr>
            <a:lvl4pPr lvl="3">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4pPr>
            <a:lvl5pPr lvl="4">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5pPr>
            <a:lvl6pPr lvl="5">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6pPr>
            <a:lvl7pPr lvl="6">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7pPr>
            <a:lvl8pPr lvl="7">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8pPr>
            <a:lvl9pPr lvl="8">
              <a:lnSpc>
                <a:spcPct val="100000"/>
              </a:lnSpc>
              <a:spcBef>
                <a:spcPts val="0"/>
              </a:spcBef>
              <a:spcAft>
                <a:spcPts val="0"/>
              </a:spcAft>
              <a:buClr>
                <a:schemeClr val="accent1"/>
              </a:buClr>
              <a:buSzPts val="1000"/>
              <a:buFont typeface="Inter SemiBold"/>
              <a:buNone/>
              <a:defRPr sz="1000">
                <a:solidFill>
                  <a:schemeClr val="accent1"/>
                </a:solidFill>
                <a:latin typeface="Inter SemiBold"/>
                <a:ea typeface="Inter SemiBold"/>
                <a:cs typeface="Inter SemiBold"/>
                <a:sym typeface="Inter SemiBold"/>
              </a:defRPr>
            </a:lvl9pPr>
          </a:lstStyle>
          <a:p/>
        </p:txBody>
      </p:sp>
      <p:cxnSp>
        <p:nvCxnSpPr>
          <p:cNvPr id="1067" name="Google Shape;1067;p66"/>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068" name="Google Shape;1068;p66"/>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069" name="Google Shape;1069;p66"/>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70" name="Google Shape;1070;p66"/>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71" name="Google Shape;1071;p66"/>
          <p:cNvCxnSpPr/>
          <p:nvPr/>
        </p:nvCxnSpPr>
        <p:spPr>
          <a:xfrm>
            <a:off x="521250" y="1307575"/>
            <a:ext cx="8623200" cy="0"/>
          </a:xfrm>
          <a:prstGeom prst="straightConnector1">
            <a:avLst/>
          </a:prstGeom>
          <a:noFill/>
          <a:ln cap="flat" cmpd="sng" w="9525">
            <a:solidFill>
              <a:schemeClr val="lt1"/>
            </a:solidFill>
            <a:prstDash val="solid"/>
            <a:round/>
            <a:headEnd len="sm" w="sm" type="none"/>
            <a:tailEnd len="sm" w="sm" type="none"/>
          </a:ln>
        </p:spPr>
      </p:cxnSp>
      <p:sp>
        <p:nvSpPr>
          <p:cNvPr id="1072" name="Google Shape;1072;p66"/>
          <p:cNvSpPr txBox="1"/>
          <p:nvPr>
            <p:ph idx="14"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073" name="Google Shape;1073;p66"/>
          <p:cNvSpPr txBox="1"/>
          <p:nvPr>
            <p:ph idx="15"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1">
  <p:cSld name="BLANK_1_1_1_1_1_1_1_1_1_1_2_1">
    <p:bg>
      <p:bgPr>
        <a:solidFill>
          <a:schemeClr val="dk2"/>
        </a:solidFill>
      </p:bgPr>
    </p:bg>
    <p:spTree>
      <p:nvGrpSpPr>
        <p:cNvPr id="1074" name="Shape 1074"/>
        <p:cNvGrpSpPr/>
        <p:nvPr/>
      </p:nvGrpSpPr>
      <p:grpSpPr>
        <a:xfrm>
          <a:off x="0" y="0"/>
          <a:ext cx="0" cy="0"/>
          <a:chOff x="0" y="0"/>
          <a:chExt cx="0" cy="0"/>
        </a:xfrm>
      </p:grpSpPr>
      <p:sp>
        <p:nvSpPr>
          <p:cNvPr id="1075" name="Google Shape;1075;p67"/>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1076" name="Google Shape;1076;p67"/>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077" name="Google Shape;1077;p67"/>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1078" name="Google Shape;1078;p67"/>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079" name="Google Shape;1079;p67"/>
          <p:cNvCxnSpPr/>
          <p:nvPr/>
        </p:nvCxnSpPr>
        <p:spPr>
          <a:xfrm>
            <a:off x="521250" y="334900"/>
            <a:ext cx="8623200" cy="0"/>
          </a:xfrm>
          <a:prstGeom prst="straightConnector1">
            <a:avLst/>
          </a:prstGeom>
          <a:noFill/>
          <a:ln cap="flat" cmpd="sng" w="9525">
            <a:solidFill>
              <a:schemeClr val="accent6"/>
            </a:solidFill>
            <a:prstDash val="solid"/>
            <a:round/>
            <a:headEnd len="sm" w="sm" type="none"/>
            <a:tailEnd len="sm" w="sm" type="none"/>
          </a:ln>
        </p:spPr>
      </p:cxnSp>
      <p:cxnSp>
        <p:nvCxnSpPr>
          <p:cNvPr id="1080" name="Google Shape;1080;p67"/>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081" name="Google Shape;1081;p67"/>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BLANK_1_1_1_1_1_1_1_1_1_1_2_1_1">
    <p:bg>
      <p:bgPr>
        <a:solidFill>
          <a:schemeClr val="lt2"/>
        </a:solidFill>
      </p:bgPr>
    </p:bg>
    <p:spTree>
      <p:nvGrpSpPr>
        <p:cNvPr id="1082" name="Shape 1082"/>
        <p:cNvGrpSpPr/>
        <p:nvPr/>
      </p:nvGrpSpPr>
      <p:grpSpPr>
        <a:xfrm>
          <a:off x="0" y="0"/>
          <a:ext cx="0" cy="0"/>
          <a:chOff x="0" y="0"/>
          <a:chExt cx="0" cy="0"/>
        </a:xfrm>
      </p:grpSpPr>
      <p:cxnSp>
        <p:nvCxnSpPr>
          <p:cNvPr id="1083" name="Google Shape;1083;p68"/>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084" name="Google Shape;1084;p68"/>
          <p:cNvCxnSpPr/>
          <p:nvPr/>
        </p:nvCxnSpPr>
        <p:spPr>
          <a:xfrm>
            <a:off x="521250" y="334900"/>
            <a:ext cx="8623200" cy="0"/>
          </a:xfrm>
          <a:prstGeom prst="straightConnector1">
            <a:avLst/>
          </a:prstGeom>
          <a:noFill/>
          <a:ln cap="flat" cmpd="sng" w="9525">
            <a:solidFill>
              <a:schemeClr val="accent6"/>
            </a:solidFill>
            <a:prstDash val="solid"/>
            <a:round/>
            <a:headEnd len="sm" w="sm" type="none"/>
            <a:tailEnd len="sm" w="sm" type="none"/>
          </a:ln>
        </p:spPr>
      </p:cxnSp>
      <p:cxnSp>
        <p:nvCxnSpPr>
          <p:cNvPr id="1085" name="Google Shape;1085;p68"/>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086" name="Google Shape;1086;p68"/>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2">
  <p:cSld name="BLANK_1_1_1_1_1_1_1_1_1_1_2_1_1_1">
    <p:bg>
      <p:bgPr>
        <a:solidFill>
          <a:schemeClr val="lt2"/>
        </a:solidFill>
      </p:bgPr>
    </p:bg>
    <p:spTree>
      <p:nvGrpSpPr>
        <p:cNvPr id="1087" name="Shape 1087"/>
        <p:cNvGrpSpPr/>
        <p:nvPr/>
      </p:nvGrpSpPr>
      <p:grpSpPr>
        <a:xfrm>
          <a:off x="0" y="0"/>
          <a:ext cx="0" cy="0"/>
          <a:chOff x="0" y="0"/>
          <a:chExt cx="0" cy="0"/>
        </a:xfrm>
      </p:grpSpPr>
      <p:sp>
        <p:nvSpPr>
          <p:cNvPr id="1088" name="Google Shape;1088;p69"/>
          <p:cNvSpPr txBox="1"/>
          <p:nvPr>
            <p:ph idx="1" type="subTitle"/>
          </p:nvPr>
        </p:nvSpPr>
        <p:spPr>
          <a:xfrm>
            <a:off x="5208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089" name="Google Shape;1089;p69"/>
          <p:cNvSpPr txBox="1"/>
          <p:nvPr>
            <p:ph idx="2" type="subTitle"/>
          </p:nvPr>
        </p:nvSpPr>
        <p:spPr>
          <a:xfrm>
            <a:off x="408925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90" name="Google Shape;1090;p69"/>
          <p:cNvSpPr txBox="1"/>
          <p:nvPr>
            <p:ph idx="3" type="subTitle"/>
          </p:nvPr>
        </p:nvSpPr>
        <p:spPr>
          <a:xfrm>
            <a:off x="6773250" y="-175"/>
            <a:ext cx="1848900" cy="335100"/>
          </a:xfrm>
          <a:prstGeom prst="rect">
            <a:avLst/>
          </a:prstGeom>
          <a:ln cap="flat" cmpd="sng" w="9525">
            <a:solidFill>
              <a:schemeClr val="lt1"/>
            </a:solidFill>
            <a:prstDash val="solid"/>
            <a:round/>
            <a:headEnd len="sm" w="sm" type="none"/>
            <a:tailEnd len="sm" w="sm" type="none"/>
          </a:ln>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1091" name="Google Shape;1091;p69"/>
          <p:cNvCxnSpPr/>
          <p:nvPr/>
        </p:nvCxnSpPr>
        <p:spPr>
          <a:xfrm>
            <a:off x="5208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092" name="Google Shape;1092;p69"/>
          <p:cNvCxnSpPr/>
          <p:nvPr/>
        </p:nvCxnSpPr>
        <p:spPr>
          <a:xfrm>
            <a:off x="52080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093" name="Google Shape;1093;p69"/>
          <p:cNvCxnSpPr/>
          <p:nvPr/>
        </p:nvCxnSpPr>
        <p:spPr>
          <a:xfrm>
            <a:off x="677330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094" name="Google Shape;1094;p69"/>
          <p:cNvCxnSpPr/>
          <p:nvPr/>
        </p:nvCxnSpPr>
        <p:spPr>
          <a:xfrm>
            <a:off x="8623525" y="-200"/>
            <a:ext cx="0" cy="3351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3">
  <p:cSld name="BLANK_1_1_1_1_1_1_1_1_1_1_2_2">
    <p:bg>
      <p:bgPr>
        <a:solidFill>
          <a:schemeClr val="lt2"/>
        </a:solidFill>
      </p:bgPr>
    </p:bg>
    <p:spTree>
      <p:nvGrpSpPr>
        <p:cNvPr id="1095" name="Shape 1095"/>
        <p:cNvGrpSpPr/>
        <p:nvPr/>
      </p:nvGrpSpPr>
      <p:grpSpPr>
        <a:xfrm>
          <a:off x="0" y="0"/>
          <a:ext cx="0" cy="0"/>
          <a:chOff x="0" y="0"/>
          <a:chExt cx="0" cy="0"/>
        </a:xfrm>
      </p:grpSpPr>
      <p:sp>
        <p:nvSpPr>
          <p:cNvPr id="1096" name="Google Shape;1096;p70"/>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097" name="Google Shape;1097;p70"/>
          <p:cNvSpPr txBox="1"/>
          <p:nvPr>
            <p:ph idx="2"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098" name="Google Shape;1098;p70"/>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1099" name="Google Shape;1099;p70"/>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100" name="Google Shape;1100;p7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01" name="Google Shape;1101;p7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02" name="Google Shape;1102;p70"/>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103" name="Google Shape;1103;p70"/>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4">
  <p:cSld name="BLANK_1_1_1_1_1_1_1_1_1_1_2_1_2">
    <p:bg>
      <p:bgPr>
        <a:solidFill>
          <a:schemeClr val="dk2"/>
        </a:solidFill>
      </p:bgPr>
    </p:bg>
    <p:spTree>
      <p:nvGrpSpPr>
        <p:cNvPr id="1104" name="Shape 1104"/>
        <p:cNvGrpSpPr/>
        <p:nvPr/>
      </p:nvGrpSpPr>
      <p:grpSpPr>
        <a:xfrm>
          <a:off x="0" y="0"/>
          <a:ext cx="0" cy="0"/>
          <a:chOff x="0" y="0"/>
          <a:chExt cx="0" cy="0"/>
        </a:xfrm>
      </p:grpSpPr>
      <p:sp>
        <p:nvSpPr>
          <p:cNvPr id="1105" name="Google Shape;1105;p71"/>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106" name="Google Shape;1106;p71"/>
          <p:cNvSpPr txBox="1"/>
          <p:nvPr>
            <p:ph idx="2"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1107" name="Google Shape;1107;p71"/>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1108" name="Google Shape;1108;p71"/>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1109" name="Google Shape;1109;p71"/>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110" name="Google Shape;1110;p71"/>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111" name="Google Shape;1111;p71"/>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112" name="Google Shape;1112;p71"/>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ALT 5">
  <p:cSld name="BLANK_1_1_1_1_1_1_1_1_1_1_2_1_1_2">
    <p:bg>
      <p:bgPr>
        <a:solidFill>
          <a:schemeClr val="lt1"/>
        </a:solidFill>
      </p:bgPr>
    </p:bg>
    <p:spTree>
      <p:nvGrpSpPr>
        <p:cNvPr id="1113" name="Shape 1113"/>
        <p:cNvGrpSpPr/>
        <p:nvPr/>
      </p:nvGrpSpPr>
      <p:grpSpPr>
        <a:xfrm>
          <a:off x="0" y="0"/>
          <a:ext cx="0" cy="0"/>
          <a:chOff x="0" y="0"/>
          <a:chExt cx="0" cy="0"/>
        </a:xfrm>
      </p:grpSpPr>
      <p:sp>
        <p:nvSpPr>
          <p:cNvPr id="1114" name="Google Shape;1114;p72"/>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sp>
        <p:nvSpPr>
          <p:cNvPr id="1115" name="Google Shape;1115;p72"/>
          <p:cNvSpPr txBox="1"/>
          <p:nvPr>
            <p:ph idx="2" type="subTitle"/>
          </p:nvPr>
        </p:nvSpPr>
        <p:spPr>
          <a:xfrm>
            <a:off x="104060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dk1"/>
              </a:buClr>
              <a:buSzPts val="800"/>
              <a:buFont typeface="Inter"/>
              <a:buNone/>
              <a:defRPr sz="800">
                <a:solidFill>
                  <a:schemeClr val="dk1"/>
                </a:solidFill>
              </a:defRPr>
            </a:lvl1pPr>
            <a:lvl2pPr lvl="1">
              <a:spcBef>
                <a:spcPts val="0"/>
              </a:spcBef>
              <a:spcAft>
                <a:spcPts val="0"/>
              </a:spcAft>
              <a:buClr>
                <a:schemeClr val="dk1"/>
              </a:buClr>
              <a:buSzPts val="800"/>
              <a:buFont typeface="Inter"/>
              <a:buNone/>
              <a:defRPr sz="800">
                <a:solidFill>
                  <a:schemeClr val="dk1"/>
                </a:solidFill>
              </a:defRPr>
            </a:lvl2pPr>
            <a:lvl3pPr lvl="2">
              <a:spcBef>
                <a:spcPts val="0"/>
              </a:spcBef>
              <a:spcAft>
                <a:spcPts val="0"/>
              </a:spcAft>
              <a:buClr>
                <a:schemeClr val="dk1"/>
              </a:buClr>
              <a:buSzPts val="800"/>
              <a:buFont typeface="Inter"/>
              <a:buNone/>
              <a:defRPr sz="800">
                <a:solidFill>
                  <a:schemeClr val="dk1"/>
                </a:solidFill>
              </a:defRPr>
            </a:lvl3pPr>
            <a:lvl4pPr lvl="3">
              <a:spcBef>
                <a:spcPts val="0"/>
              </a:spcBef>
              <a:spcAft>
                <a:spcPts val="0"/>
              </a:spcAft>
              <a:buClr>
                <a:schemeClr val="dk1"/>
              </a:buClr>
              <a:buSzPts val="800"/>
              <a:buFont typeface="Inter"/>
              <a:buNone/>
              <a:defRPr sz="800">
                <a:solidFill>
                  <a:schemeClr val="dk1"/>
                </a:solidFill>
              </a:defRPr>
            </a:lvl4pPr>
            <a:lvl5pPr lvl="4">
              <a:spcBef>
                <a:spcPts val="0"/>
              </a:spcBef>
              <a:spcAft>
                <a:spcPts val="0"/>
              </a:spcAft>
              <a:buClr>
                <a:schemeClr val="dk1"/>
              </a:buClr>
              <a:buSzPts val="800"/>
              <a:buFont typeface="Inter"/>
              <a:buNone/>
              <a:defRPr sz="800">
                <a:solidFill>
                  <a:schemeClr val="dk1"/>
                </a:solidFill>
              </a:defRPr>
            </a:lvl5pPr>
            <a:lvl6pPr lvl="5">
              <a:spcBef>
                <a:spcPts val="0"/>
              </a:spcBef>
              <a:spcAft>
                <a:spcPts val="0"/>
              </a:spcAft>
              <a:buClr>
                <a:schemeClr val="dk1"/>
              </a:buClr>
              <a:buSzPts val="800"/>
              <a:buFont typeface="Inter"/>
              <a:buNone/>
              <a:defRPr sz="800">
                <a:solidFill>
                  <a:schemeClr val="dk1"/>
                </a:solidFill>
              </a:defRPr>
            </a:lvl6pPr>
            <a:lvl7pPr lvl="6">
              <a:spcBef>
                <a:spcPts val="0"/>
              </a:spcBef>
              <a:spcAft>
                <a:spcPts val="0"/>
              </a:spcAft>
              <a:buClr>
                <a:schemeClr val="dk1"/>
              </a:buClr>
              <a:buSzPts val="800"/>
              <a:buFont typeface="Inter"/>
              <a:buNone/>
              <a:defRPr sz="800">
                <a:solidFill>
                  <a:schemeClr val="dk1"/>
                </a:solidFill>
              </a:defRPr>
            </a:lvl7pPr>
            <a:lvl8pPr lvl="7">
              <a:spcBef>
                <a:spcPts val="0"/>
              </a:spcBef>
              <a:spcAft>
                <a:spcPts val="0"/>
              </a:spcAft>
              <a:buClr>
                <a:schemeClr val="dk1"/>
              </a:buClr>
              <a:buSzPts val="800"/>
              <a:buFont typeface="Inter"/>
              <a:buNone/>
              <a:defRPr sz="800">
                <a:solidFill>
                  <a:schemeClr val="dk1"/>
                </a:solidFill>
              </a:defRPr>
            </a:lvl8pPr>
            <a:lvl9pPr lvl="8">
              <a:spcBef>
                <a:spcPts val="0"/>
              </a:spcBef>
              <a:spcAft>
                <a:spcPts val="0"/>
              </a:spcAft>
              <a:buClr>
                <a:schemeClr val="dk1"/>
              </a:buClr>
              <a:buSzPts val="800"/>
              <a:buFont typeface="Inter"/>
              <a:buNone/>
              <a:defRPr sz="800">
                <a:solidFill>
                  <a:schemeClr val="dk1"/>
                </a:solidFill>
              </a:defRPr>
            </a:lvl9pPr>
          </a:lstStyle>
          <a:p/>
        </p:txBody>
      </p:sp>
      <p:sp>
        <p:nvSpPr>
          <p:cNvPr id="1116" name="Google Shape;1116;p72"/>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dk1"/>
              </a:buClr>
              <a:buSzPts val="800"/>
              <a:buFont typeface="Inter"/>
              <a:buNone/>
              <a:defRPr sz="800">
                <a:solidFill>
                  <a:schemeClr val="dk1"/>
                </a:solidFill>
              </a:defRPr>
            </a:lvl1pPr>
            <a:lvl2pPr lvl="1" algn="r">
              <a:spcBef>
                <a:spcPts val="0"/>
              </a:spcBef>
              <a:spcAft>
                <a:spcPts val="0"/>
              </a:spcAft>
              <a:buClr>
                <a:schemeClr val="dk1"/>
              </a:buClr>
              <a:buSzPts val="800"/>
              <a:buFont typeface="Inter"/>
              <a:buNone/>
              <a:defRPr sz="800">
                <a:solidFill>
                  <a:schemeClr val="dk1"/>
                </a:solidFill>
              </a:defRPr>
            </a:lvl2pPr>
            <a:lvl3pPr lvl="2" algn="r">
              <a:spcBef>
                <a:spcPts val="0"/>
              </a:spcBef>
              <a:spcAft>
                <a:spcPts val="0"/>
              </a:spcAft>
              <a:buClr>
                <a:schemeClr val="dk1"/>
              </a:buClr>
              <a:buSzPts val="800"/>
              <a:buFont typeface="Inter"/>
              <a:buNone/>
              <a:defRPr sz="800">
                <a:solidFill>
                  <a:schemeClr val="dk1"/>
                </a:solidFill>
              </a:defRPr>
            </a:lvl3pPr>
            <a:lvl4pPr lvl="3" algn="r">
              <a:spcBef>
                <a:spcPts val="0"/>
              </a:spcBef>
              <a:spcAft>
                <a:spcPts val="0"/>
              </a:spcAft>
              <a:buClr>
                <a:schemeClr val="dk1"/>
              </a:buClr>
              <a:buSzPts val="800"/>
              <a:buFont typeface="Inter"/>
              <a:buNone/>
              <a:defRPr sz="800">
                <a:solidFill>
                  <a:schemeClr val="dk1"/>
                </a:solidFill>
              </a:defRPr>
            </a:lvl4pPr>
            <a:lvl5pPr lvl="4" algn="r">
              <a:spcBef>
                <a:spcPts val="0"/>
              </a:spcBef>
              <a:spcAft>
                <a:spcPts val="0"/>
              </a:spcAft>
              <a:buClr>
                <a:schemeClr val="dk1"/>
              </a:buClr>
              <a:buSzPts val="800"/>
              <a:buFont typeface="Inter"/>
              <a:buNone/>
              <a:defRPr sz="800">
                <a:solidFill>
                  <a:schemeClr val="dk1"/>
                </a:solidFill>
              </a:defRPr>
            </a:lvl5pPr>
            <a:lvl6pPr lvl="5" algn="r">
              <a:spcBef>
                <a:spcPts val="0"/>
              </a:spcBef>
              <a:spcAft>
                <a:spcPts val="0"/>
              </a:spcAft>
              <a:buClr>
                <a:schemeClr val="dk1"/>
              </a:buClr>
              <a:buSzPts val="800"/>
              <a:buFont typeface="Inter"/>
              <a:buNone/>
              <a:defRPr sz="800">
                <a:solidFill>
                  <a:schemeClr val="dk1"/>
                </a:solidFill>
              </a:defRPr>
            </a:lvl6pPr>
            <a:lvl7pPr lvl="6" algn="r">
              <a:spcBef>
                <a:spcPts val="0"/>
              </a:spcBef>
              <a:spcAft>
                <a:spcPts val="0"/>
              </a:spcAft>
              <a:buClr>
                <a:schemeClr val="dk1"/>
              </a:buClr>
              <a:buSzPts val="800"/>
              <a:buFont typeface="Inter"/>
              <a:buNone/>
              <a:defRPr sz="800">
                <a:solidFill>
                  <a:schemeClr val="dk1"/>
                </a:solidFill>
              </a:defRPr>
            </a:lvl7pPr>
            <a:lvl8pPr lvl="7" algn="r">
              <a:spcBef>
                <a:spcPts val="0"/>
              </a:spcBef>
              <a:spcAft>
                <a:spcPts val="0"/>
              </a:spcAft>
              <a:buClr>
                <a:schemeClr val="dk1"/>
              </a:buClr>
              <a:buSzPts val="800"/>
              <a:buFont typeface="Inter"/>
              <a:buNone/>
              <a:defRPr sz="800">
                <a:solidFill>
                  <a:schemeClr val="dk1"/>
                </a:solidFill>
              </a:defRPr>
            </a:lvl8pPr>
            <a:lvl9pPr lvl="8" algn="r">
              <a:spcBef>
                <a:spcPts val="0"/>
              </a:spcBef>
              <a:spcAft>
                <a:spcPts val="0"/>
              </a:spcAft>
              <a:buClr>
                <a:schemeClr val="dk1"/>
              </a:buClr>
              <a:buSzPts val="800"/>
              <a:buFont typeface="Inter"/>
              <a:buNone/>
              <a:defRPr sz="800">
                <a:solidFill>
                  <a:schemeClr val="dk1"/>
                </a:solidFill>
              </a:defRPr>
            </a:lvl9pPr>
          </a:lstStyle>
          <a:p/>
        </p:txBody>
      </p:sp>
      <p:cxnSp>
        <p:nvCxnSpPr>
          <p:cNvPr id="1117" name="Google Shape;1117;p72"/>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1118" name="Google Shape;1118;p72"/>
          <p:cNvCxnSpPr/>
          <p:nvPr/>
        </p:nvCxnSpPr>
        <p:spPr>
          <a:xfrm>
            <a:off x="6773750"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119" name="Google Shape;1119;p72"/>
          <p:cNvCxnSpPr/>
          <p:nvPr/>
        </p:nvCxnSpPr>
        <p:spPr>
          <a:xfrm>
            <a:off x="8623975" y="-200"/>
            <a:ext cx="0" cy="335100"/>
          </a:xfrm>
          <a:prstGeom prst="straightConnector1">
            <a:avLst/>
          </a:prstGeom>
          <a:noFill/>
          <a:ln cap="flat" cmpd="sng" w="9525">
            <a:solidFill>
              <a:schemeClr val="accent6"/>
            </a:solidFill>
            <a:prstDash val="solid"/>
            <a:round/>
            <a:headEnd len="sm" w="sm" type="none"/>
            <a:tailEnd len="sm" w="sm" type="none"/>
          </a:ln>
        </p:spPr>
      </p:cxnSp>
      <p:cxnSp>
        <p:nvCxnSpPr>
          <p:cNvPr id="1120" name="Google Shape;1120;p72"/>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121" name="Google Shape;1121;p72"/>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BLANK_1_1_1_1_1_1_1_1_1_1_1_1">
    <p:bg>
      <p:bgPr>
        <a:solidFill>
          <a:schemeClr val="lt2"/>
        </a:solidFill>
      </p:bgPr>
    </p:bg>
    <p:spTree>
      <p:nvGrpSpPr>
        <p:cNvPr id="1122" name="Shape 1122"/>
        <p:cNvGrpSpPr/>
        <p:nvPr/>
      </p:nvGrpSpPr>
      <p:grpSpPr>
        <a:xfrm>
          <a:off x="0" y="0"/>
          <a:ext cx="0" cy="0"/>
          <a:chOff x="0" y="0"/>
          <a:chExt cx="0" cy="0"/>
        </a:xfrm>
      </p:grpSpPr>
      <p:sp>
        <p:nvSpPr>
          <p:cNvPr id="1123" name="Google Shape;1123;p73"/>
          <p:cNvSpPr/>
          <p:nvPr>
            <p:ph idx="2" type="pic"/>
          </p:nvPr>
        </p:nvSpPr>
        <p:spPr>
          <a:xfrm>
            <a:off x="5548700" y="1196175"/>
            <a:ext cx="3073800" cy="3364800"/>
          </a:xfrm>
          <a:prstGeom prst="roundRect">
            <a:avLst>
              <a:gd fmla="val 6865" name="adj"/>
            </a:avLst>
          </a:prstGeom>
          <a:noFill/>
          <a:ln>
            <a:noFill/>
          </a:ln>
        </p:spPr>
      </p:sp>
      <p:cxnSp>
        <p:nvCxnSpPr>
          <p:cNvPr id="1124" name="Google Shape;1124;p73"/>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125" name="Google Shape;1125;p73"/>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126" name="Google Shape;1126;p73"/>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27" name="Google Shape;1127;p73"/>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128" name="Google Shape;1128;p73"/>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1129" name="Google Shape;1129;p73"/>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130" name="Google Shape;1130;p73"/>
          <p:cNvSpPr txBox="1"/>
          <p:nvPr>
            <p:ph idx="1" type="body"/>
          </p:nvPr>
        </p:nvSpPr>
        <p:spPr>
          <a:xfrm>
            <a:off x="522600" y="998925"/>
            <a:ext cx="3614400" cy="33648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1">
  <p:cSld name="BLANK_1_1_1_1_1_1_1_1_1_1_1_1_2">
    <p:bg>
      <p:bgPr>
        <a:solidFill>
          <a:schemeClr val="lt2"/>
        </a:solidFill>
      </p:bgPr>
    </p:bg>
    <p:spTree>
      <p:nvGrpSpPr>
        <p:cNvPr id="1131" name="Shape 1131"/>
        <p:cNvGrpSpPr/>
        <p:nvPr/>
      </p:nvGrpSpPr>
      <p:grpSpPr>
        <a:xfrm>
          <a:off x="0" y="0"/>
          <a:ext cx="0" cy="0"/>
          <a:chOff x="0" y="0"/>
          <a:chExt cx="0" cy="0"/>
        </a:xfrm>
      </p:grpSpPr>
      <p:sp>
        <p:nvSpPr>
          <p:cNvPr id="1132" name="Google Shape;1132;p74"/>
          <p:cNvSpPr/>
          <p:nvPr>
            <p:ph idx="2" type="pic"/>
          </p:nvPr>
        </p:nvSpPr>
        <p:spPr>
          <a:xfrm>
            <a:off x="5548700" y="1196175"/>
            <a:ext cx="3073800" cy="3364800"/>
          </a:xfrm>
          <a:prstGeom prst="roundRect">
            <a:avLst>
              <a:gd fmla="val 6865" name="adj"/>
            </a:avLst>
          </a:prstGeom>
          <a:noFill/>
          <a:ln>
            <a:noFill/>
          </a:ln>
        </p:spPr>
      </p:sp>
      <p:cxnSp>
        <p:nvCxnSpPr>
          <p:cNvPr id="1133" name="Google Shape;1133;p74"/>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134" name="Google Shape;1134;p74"/>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135" name="Google Shape;1135;p74"/>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36" name="Google Shape;1136;p74"/>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137" name="Google Shape;1137;p74"/>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1138" name="Google Shape;1138;p74"/>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139" name="Google Shape;1139;p74"/>
          <p:cNvSpPr txBox="1"/>
          <p:nvPr>
            <p:ph idx="1" type="body"/>
          </p:nvPr>
        </p:nvSpPr>
        <p:spPr>
          <a:xfrm>
            <a:off x="522600" y="998925"/>
            <a:ext cx="3614400" cy="3364800"/>
          </a:xfrm>
          <a:prstGeom prst="rect">
            <a:avLst/>
          </a:prstGeom>
        </p:spPr>
        <p:txBody>
          <a:bodyPr anchorCtr="0" anchor="t" bIns="91425" lIns="274300" spcFirstLastPara="1" rIns="9142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140" name="Google Shape;1140;p74"/>
          <p:cNvSpPr txBox="1"/>
          <p:nvPr>
            <p:ph idx="3"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141" name="Google Shape;1141;p74"/>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142" name="Google Shape;1142;p74"/>
          <p:cNvSpPr txBox="1"/>
          <p:nvPr>
            <p:ph idx="5"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BLANK_1_1_1_1_1_1_1_1_1_1_1_1_1">
    <p:bg>
      <p:bgPr>
        <a:solidFill>
          <a:schemeClr val="lt2"/>
        </a:solidFill>
      </p:bgPr>
    </p:bg>
    <p:spTree>
      <p:nvGrpSpPr>
        <p:cNvPr id="1143" name="Shape 1143"/>
        <p:cNvGrpSpPr/>
        <p:nvPr/>
      </p:nvGrpSpPr>
      <p:grpSpPr>
        <a:xfrm>
          <a:off x="0" y="0"/>
          <a:ext cx="0" cy="0"/>
          <a:chOff x="0" y="0"/>
          <a:chExt cx="0" cy="0"/>
        </a:xfrm>
      </p:grpSpPr>
      <p:grpSp>
        <p:nvGrpSpPr>
          <p:cNvPr id="1144" name="Google Shape;1144;p75"/>
          <p:cNvGrpSpPr/>
          <p:nvPr/>
        </p:nvGrpSpPr>
        <p:grpSpPr>
          <a:xfrm rot="5400000">
            <a:off x="590952" y="3923898"/>
            <a:ext cx="369896" cy="333900"/>
            <a:chOff x="96076" y="654376"/>
            <a:chExt cx="369896" cy="333900"/>
          </a:xfrm>
        </p:grpSpPr>
        <p:cxnSp>
          <p:nvCxnSpPr>
            <p:cNvPr id="1145" name="Google Shape;1145;p75"/>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46" name="Google Shape;1146;p75"/>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47" name="Google Shape;1147;p75"/>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148" name="Google Shape;1148;p75"/>
          <p:cNvGrpSpPr/>
          <p:nvPr/>
        </p:nvGrpSpPr>
        <p:grpSpPr>
          <a:xfrm rot="5400000">
            <a:off x="593777" y="1786135"/>
            <a:ext cx="369896" cy="333900"/>
            <a:chOff x="96076" y="654376"/>
            <a:chExt cx="369896" cy="333900"/>
          </a:xfrm>
        </p:grpSpPr>
        <p:cxnSp>
          <p:nvCxnSpPr>
            <p:cNvPr id="1149" name="Google Shape;1149;p75"/>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50" name="Google Shape;1150;p75"/>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51" name="Google Shape;1151;p75"/>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152" name="Google Shape;1152;p75"/>
          <p:cNvSpPr txBox="1"/>
          <p:nvPr/>
        </p:nvSpPr>
        <p:spPr>
          <a:xfrm>
            <a:off x="1036450" y="882400"/>
            <a:ext cx="1985100" cy="21333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800">
              <a:solidFill>
                <a:schemeClr val="lt1"/>
              </a:solidFill>
              <a:latin typeface="Inter Light"/>
              <a:ea typeface="Inter Light"/>
              <a:cs typeface="Inter Light"/>
              <a:sym typeface="Inter Light"/>
            </a:endParaRPr>
          </a:p>
        </p:txBody>
      </p:sp>
      <p:sp>
        <p:nvSpPr>
          <p:cNvPr id="1153" name="Google Shape;1153;p75"/>
          <p:cNvSpPr txBox="1"/>
          <p:nvPr/>
        </p:nvSpPr>
        <p:spPr>
          <a:xfrm>
            <a:off x="1036450" y="3019861"/>
            <a:ext cx="1985100" cy="21333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154" name="Google Shape;1154;p75"/>
          <p:cNvSpPr txBox="1"/>
          <p:nvPr>
            <p:ph idx="1" type="subTitle"/>
          </p:nvPr>
        </p:nvSpPr>
        <p:spPr>
          <a:xfrm>
            <a:off x="1042075" y="882450"/>
            <a:ext cx="1985100" cy="21333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2400"/>
              <a:buFont typeface="Gowun Batang"/>
              <a:buNone/>
              <a:defRPr sz="24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155" name="Google Shape;1155;p75"/>
          <p:cNvSpPr txBox="1"/>
          <p:nvPr>
            <p:ph idx="2" type="subTitle"/>
          </p:nvPr>
        </p:nvSpPr>
        <p:spPr>
          <a:xfrm>
            <a:off x="1042100" y="3015800"/>
            <a:ext cx="1985100" cy="21333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2400"/>
              <a:buFont typeface="Gowun Batang"/>
              <a:buNone/>
              <a:defRPr sz="24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cxnSp>
        <p:nvCxnSpPr>
          <p:cNvPr id="1156" name="Google Shape;1156;p75"/>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157" name="Google Shape;1157;p75"/>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58" name="Google Shape;1158;p75"/>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cxnSp>
        <p:nvCxnSpPr>
          <p:cNvPr id="1159" name="Google Shape;1159;p75"/>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160" name="Google Shape;1160;p75"/>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
        <p:nvSpPr>
          <p:cNvPr id="1161" name="Google Shape;1161;p75"/>
          <p:cNvSpPr txBox="1"/>
          <p:nvPr>
            <p:ph idx="3" type="body"/>
          </p:nvPr>
        </p:nvSpPr>
        <p:spPr>
          <a:xfrm>
            <a:off x="3166350" y="1132823"/>
            <a:ext cx="5457600" cy="16047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162" name="Google Shape;1162;p75"/>
          <p:cNvSpPr txBox="1"/>
          <p:nvPr>
            <p:ph idx="4" type="body"/>
          </p:nvPr>
        </p:nvSpPr>
        <p:spPr>
          <a:xfrm>
            <a:off x="3166350" y="3266210"/>
            <a:ext cx="5457600" cy="16047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163" name="Google Shape;1163;p75"/>
          <p:cNvSpPr txBox="1"/>
          <p:nvPr>
            <p:ph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1164" name="Google Shape;1164;p75"/>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extLst>
    <p:ext uri="{DCECCB84-F9BA-43D5-87BE-67443E8EF086}">
      <p15:sldGuideLst>
        <p15:guide id="1" orient="horz" pos="1726">
          <p15:clr>
            <a:srgbClr val="E46962"/>
          </p15:clr>
        </p15:guide>
        <p15:guide id="2" orient="horz" pos="3042">
          <p15:clr>
            <a:srgbClr val="E46962"/>
          </p15:clr>
        </p15:guide>
      </p15:sldGuideLst>
    </p:ext>
  </p:extLst>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 ALT 1">
  <p:cSld name="BLANK_1_1_1_1_1_1_1_1_1_1_1_1_1_2">
    <p:bg>
      <p:bgPr>
        <a:solidFill>
          <a:schemeClr val="lt2"/>
        </a:solidFill>
      </p:bgPr>
    </p:bg>
    <p:spTree>
      <p:nvGrpSpPr>
        <p:cNvPr id="1165" name="Shape 1165"/>
        <p:cNvGrpSpPr/>
        <p:nvPr/>
      </p:nvGrpSpPr>
      <p:grpSpPr>
        <a:xfrm>
          <a:off x="0" y="0"/>
          <a:ext cx="0" cy="0"/>
          <a:chOff x="0" y="0"/>
          <a:chExt cx="0" cy="0"/>
        </a:xfrm>
      </p:grpSpPr>
      <p:grpSp>
        <p:nvGrpSpPr>
          <p:cNvPr id="1166" name="Google Shape;1166;p76"/>
          <p:cNvGrpSpPr/>
          <p:nvPr/>
        </p:nvGrpSpPr>
        <p:grpSpPr>
          <a:xfrm rot="5400000">
            <a:off x="590952" y="3923898"/>
            <a:ext cx="369896" cy="333900"/>
            <a:chOff x="96076" y="654376"/>
            <a:chExt cx="369896" cy="333900"/>
          </a:xfrm>
        </p:grpSpPr>
        <p:cxnSp>
          <p:nvCxnSpPr>
            <p:cNvPr id="1167" name="Google Shape;1167;p76"/>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68" name="Google Shape;1168;p76"/>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69" name="Google Shape;1169;p76"/>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170" name="Google Shape;1170;p76"/>
          <p:cNvGrpSpPr/>
          <p:nvPr/>
        </p:nvGrpSpPr>
        <p:grpSpPr>
          <a:xfrm rot="5400000">
            <a:off x="593777" y="1786135"/>
            <a:ext cx="369896" cy="333900"/>
            <a:chOff x="96076" y="654376"/>
            <a:chExt cx="369896" cy="333900"/>
          </a:xfrm>
        </p:grpSpPr>
        <p:cxnSp>
          <p:nvCxnSpPr>
            <p:cNvPr id="1171" name="Google Shape;1171;p76"/>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72" name="Google Shape;1172;p76"/>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73" name="Google Shape;1173;p76"/>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174" name="Google Shape;1174;p76"/>
          <p:cNvSpPr txBox="1"/>
          <p:nvPr/>
        </p:nvSpPr>
        <p:spPr>
          <a:xfrm>
            <a:off x="1036450" y="882400"/>
            <a:ext cx="1985100" cy="21333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800">
              <a:solidFill>
                <a:schemeClr val="lt1"/>
              </a:solidFill>
              <a:latin typeface="Inter Light"/>
              <a:ea typeface="Inter Light"/>
              <a:cs typeface="Inter Light"/>
              <a:sym typeface="Inter Light"/>
            </a:endParaRPr>
          </a:p>
        </p:txBody>
      </p:sp>
      <p:sp>
        <p:nvSpPr>
          <p:cNvPr id="1175" name="Google Shape;1175;p76"/>
          <p:cNvSpPr txBox="1"/>
          <p:nvPr/>
        </p:nvSpPr>
        <p:spPr>
          <a:xfrm>
            <a:off x="1036450" y="3019861"/>
            <a:ext cx="1985100" cy="21333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176" name="Google Shape;1176;p76"/>
          <p:cNvSpPr txBox="1"/>
          <p:nvPr>
            <p:ph type="title"/>
          </p:nvPr>
        </p:nvSpPr>
        <p:spPr>
          <a:xfrm>
            <a:off x="1042100" y="886425"/>
            <a:ext cx="1979400" cy="2133300"/>
          </a:xfrm>
          <a:prstGeom prst="rect">
            <a:avLst/>
          </a:prstGeom>
        </p:spPr>
        <p:txBody>
          <a:bodyPr anchorCtr="0" anchor="ctr" bIns="45700" lIns="274300" spcFirstLastPara="1" rIns="182875" wrap="square" tIns="0">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sp>
        <p:nvSpPr>
          <p:cNvPr id="1177" name="Google Shape;1177;p76"/>
          <p:cNvSpPr txBox="1"/>
          <p:nvPr>
            <p:ph idx="2" type="title"/>
          </p:nvPr>
        </p:nvSpPr>
        <p:spPr>
          <a:xfrm>
            <a:off x="1042100" y="3023907"/>
            <a:ext cx="1985100" cy="2133300"/>
          </a:xfrm>
          <a:prstGeom prst="rect">
            <a:avLst/>
          </a:prstGeom>
        </p:spPr>
        <p:txBody>
          <a:bodyPr anchorCtr="0" anchor="ctr" bIns="45700" lIns="274300" spcFirstLastPara="1" rIns="182875" wrap="square" tIns="0">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sp>
        <p:nvSpPr>
          <p:cNvPr id="1178" name="Google Shape;1178;p76"/>
          <p:cNvSpPr txBox="1"/>
          <p:nvPr>
            <p:ph idx="1" type="subTitle"/>
          </p:nvPr>
        </p:nvSpPr>
        <p:spPr>
          <a:xfrm>
            <a:off x="10364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179" name="Google Shape;1179;p76"/>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180" name="Google Shape;1180;p76"/>
          <p:cNvSpPr txBox="1"/>
          <p:nvPr>
            <p:ph idx="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cxnSp>
        <p:nvCxnSpPr>
          <p:cNvPr id="1181" name="Google Shape;1181;p76"/>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182" name="Google Shape;1182;p76"/>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183" name="Google Shape;1183;p76"/>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cxnSp>
        <p:nvCxnSpPr>
          <p:cNvPr id="1184" name="Google Shape;1184;p76"/>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185" name="Google Shape;1185;p76"/>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sp>
        <p:nvSpPr>
          <p:cNvPr id="1186" name="Google Shape;1186;p76"/>
          <p:cNvSpPr txBox="1"/>
          <p:nvPr>
            <p:ph idx="5" type="body"/>
          </p:nvPr>
        </p:nvSpPr>
        <p:spPr>
          <a:xfrm>
            <a:off x="3166350" y="1132823"/>
            <a:ext cx="5457600" cy="16047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187" name="Google Shape;1187;p76"/>
          <p:cNvSpPr txBox="1"/>
          <p:nvPr>
            <p:ph idx="6" type="body"/>
          </p:nvPr>
        </p:nvSpPr>
        <p:spPr>
          <a:xfrm>
            <a:off x="3166350" y="3266210"/>
            <a:ext cx="5457600" cy="16047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188" name="Google Shape;1188;p76"/>
          <p:cNvSpPr txBox="1"/>
          <p:nvPr>
            <p:ph idx="7"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cxnSp>
        <p:nvCxnSpPr>
          <p:cNvPr id="1189" name="Google Shape;1189;p76"/>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extLst>
    <p:ext uri="{DCECCB84-F9BA-43D5-87BE-67443E8EF086}">
      <p15:sldGuideLst>
        <p15:guide id="1" orient="horz" pos="1726">
          <p15:clr>
            <a:srgbClr val="E46962"/>
          </p15:clr>
        </p15:guide>
        <p15:guide id="2" orient="horz" pos="3042">
          <p15:clr>
            <a:srgbClr val="E46962"/>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BLANK_1_1_1_1_1_1_1_1_1_1_1_1_1_1">
    <p:bg>
      <p:bgPr>
        <a:solidFill>
          <a:schemeClr val="lt2"/>
        </a:solidFill>
      </p:bgPr>
    </p:bg>
    <p:spTree>
      <p:nvGrpSpPr>
        <p:cNvPr id="1190" name="Shape 1190"/>
        <p:cNvGrpSpPr/>
        <p:nvPr/>
      </p:nvGrpSpPr>
      <p:grpSpPr>
        <a:xfrm>
          <a:off x="0" y="0"/>
          <a:ext cx="0" cy="0"/>
          <a:chOff x="0" y="0"/>
          <a:chExt cx="0" cy="0"/>
        </a:xfrm>
      </p:grpSpPr>
      <p:grpSp>
        <p:nvGrpSpPr>
          <p:cNvPr id="1191" name="Google Shape;1191;p77"/>
          <p:cNvGrpSpPr/>
          <p:nvPr/>
        </p:nvGrpSpPr>
        <p:grpSpPr>
          <a:xfrm rot="5400000">
            <a:off x="593015" y="4280998"/>
            <a:ext cx="369896" cy="333900"/>
            <a:chOff x="96076" y="654376"/>
            <a:chExt cx="369896" cy="333900"/>
          </a:xfrm>
        </p:grpSpPr>
        <p:cxnSp>
          <p:nvCxnSpPr>
            <p:cNvPr id="1192" name="Google Shape;1192;p77"/>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93" name="Google Shape;1193;p77"/>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94" name="Google Shape;1194;p77"/>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195" name="Google Shape;1195;p77"/>
          <p:cNvGrpSpPr/>
          <p:nvPr/>
        </p:nvGrpSpPr>
        <p:grpSpPr>
          <a:xfrm rot="5400000">
            <a:off x="591615" y="2800698"/>
            <a:ext cx="369896" cy="333900"/>
            <a:chOff x="96076" y="654376"/>
            <a:chExt cx="369896" cy="333900"/>
          </a:xfrm>
        </p:grpSpPr>
        <p:cxnSp>
          <p:nvCxnSpPr>
            <p:cNvPr id="1196" name="Google Shape;1196;p77"/>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197" name="Google Shape;1197;p77"/>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198" name="Google Shape;1198;p77"/>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199" name="Google Shape;1199;p77"/>
          <p:cNvGrpSpPr/>
          <p:nvPr/>
        </p:nvGrpSpPr>
        <p:grpSpPr>
          <a:xfrm rot="5400000">
            <a:off x="594440" y="1320410"/>
            <a:ext cx="369896" cy="333900"/>
            <a:chOff x="96076" y="654376"/>
            <a:chExt cx="369896" cy="333900"/>
          </a:xfrm>
        </p:grpSpPr>
        <p:cxnSp>
          <p:nvCxnSpPr>
            <p:cNvPr id="1200" name="Google Shape;1200;p77"/>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01" name="Google Shape;1201;p77"/>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02" name="Google Shape;1202;p77"/>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203" name="Google Shape;1203;p77"/>
          <p:cNvSpPr txBox="1"/>
          <p:nvPr>
            <p:ph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204" name="Google Shape;1204;p77"/>
          <p:cNvSpPr txBox="1"/>
          <p:nvPr/>
        </p:nvSpPr>
        <p:spPr>
          <a:xfrm>
            <a:off x="1040600" y="3719118"/>
            <a:ext cx="1985100" cy="14244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05" name="Google Shape;1205;p77"/>
          <p:cNvSpPr txBox="1"/>
          <p:nvPr/>
        </p:nvSpPr>
        <p:spPr>
          <a:xfrm>
            <a:off x="1040600" y="2311041"/>
            <a:ext cx="1985100" cy="14244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06" name="Google Shape;1206;p77"/>
          <p:cNvSpPr txBox="1"/>
          <p:nvPr/>
        </p:nvSpPr>
        <p:spPr>
          <a:xfrm>
            <a:off x="1040600" y="882450"/>
            <a:ext cx="1985100" cy="14244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07" name="Google Shape;1207;p77"/>
          <p:cNvSpPr txBox="1"/>
          <p:nvPr>
            <p:ph idx="1" type="body"/>
          </p:nvPr>
        </p:nvSpPr>
        <p:spPr>
          <a:xfrm>
            <a:off x="3166350" y="2557587"/>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208" name="Google Shape;1208;p77"/>
          <p:cNvSpPr txBox="1"/>
          <p:nvPr>
            <p:ph idx="2" type="body"/>
          </p:nvPr>
        </p:nvSpPr>
        <p:spPr>
          <a:xfrm>
            <a:off x="3166350" y="3965664"/>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cxnSp>
        <p:nvCxnSpPr>
          <p:cNvPr id="1209" name="Google Shape;1209;p77"/>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210" name="Google Shape;1210;p77"/>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211" name="Google Shape;1211;p77"/>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12" name="Google Shape;1212;p77"/>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13" name="Google Shape;1213;p77"/>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sp>
        <p:nvSpPr>
          <p:cNvPr id="1214" name="Google Shape;1214;p77"/>
          <p:cNvSpPr txBox="1"/>
          <p:nvPr>
            <p:ph idx="3" type="body"/>
          </p:nvPr>
        </p:nvSpPr>
        <p:spPr>
          <a:xfrm>
            <a:off x="3166350" y="1128996"/>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cxnSp>
        <p:nvCxnSpPr>
          <p:cNvPr id="1215" name="Google Shape;1215;p77"/>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
        <p:nvSpPr>
          <p:cNvPr id="1216" name="Google Shape;1216;p77"/>
          <p:cNvSpPr txBox="1"/>
          <p:nvPr>
            <p:ph idx="4" type="subTitle"/>
          </p:nvPr>
        </p:nvSpPr>
        <p:spPr>
          <a:xfrm>
            <a:off x="1042075" y="8824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17" name="Google Shape;1217;p77"/>
          <p:cNvSpPr txBox="1"/>
          <p:nvPr>
            <p:ph idx="5" type="subTitle"/>
          </p:nvPr>
        </p:nvSpPr>
        <p:spPr>
          <a:xfrm>
            <a:off x="1042075" y="23110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18" name="Google Shape;1218;p77"/>
          <p:cNvSpPr txBox="1"/>
          <p:nvPr>
            <p:ph idx="6" type="subTitle"/>
          </p:nvPr>
        </p:nvSpPr>
        <p:spPr>
          <a:xfrm>
            <a:off x="1042075" y="37354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_2">
    <p:bg>
      <p:bgPr>
        <a:solidFill>
          <a:schemeClr val="lt2"/>
        </a:solidFill>
      </p:bgPr>
    </p:bg>
    <p:spTree>
      <p:nvGrpSpPr>
        <p:cNvPr id="1219" name="Shape 1219"/>
        <p:cNvGrpSpPr/>
        <p:nvPr/>
      </p:nvGrpSpPr>
      <p:grpSpPr>
        <a:xfrm>
          <a:off x="0" y="0"/>
          <a:ext cx="0" cy="0"/>
          <a:chOff x="0" y="0"/>
          <a:chExt cx="0" cy="0"/>
        </a:xfrm>
      </p:grpSpPr>
      <p:grpSp>
        <p:nvGrpSpPr>
          <p:cNvPr id="1220" name="Google Shape;1220;p78"/>
          <p:cNvGrpSpPr/>
          <p:nvPr/>
        </p:nvGrpSpPr>
        <p:grpSpPr>
          <a:xfrm rot="5400000">
            <a:off x="593015" y="4280998"/>
            <a:ext cx="369896" cy="333900"/>
            <a:chOff x="96076" y="654376"/>
            <a:chExt cx="369896" cy="333900"/>
          </a:xfrm>
        </p:grpSpPr>
        <p:cxnSp>
          <p:nvCxnSpPr>
            <p:cNvPr id="1221" name="Google Shape;1221;p7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22" name="Google Shape;1222;p7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23" name="Google Shape;1223;p7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24" name="Google Shape;1224;p78"/>
          <p:cNvGrpSpPr/>
          <p:nvPr/>
        </p:nvGrpSpPr>
        <p:grpSpPr>
          <a:xfrm rot="5400000">
            <a:off x="591615" y="2800698"/>
            <a:ext cx="369896" cy="333900"/>
            <a:chOff x="96076" y="654376"/>
            <a:chExt cx="369896" cy="333900"/>
          </a:xfrm>
        </p:grpSpPr>
        <p:cxnSp>
          <p:nvCxnSpPr>
            <p:cNvPr id="1225" name="Google Shape;1225;p7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26" name="Google Shape;1226;p7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27" name="Google Shape;1227;p7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28" name="Google Shape;1228;p78"/>
          <p:cNvGrpSpPr/>
          <p:nvPr/>
        </p:nvGrpSpPr>
        <p:grpSpPr>
          <a:xfrm rot="5400000">
            <a:off x="594440" y="1320410"/>
            <a:ext cx="369896" cy="333900"/>
            <a:chOff x="96076" y="654376"/>
            <a:chExt cx="369896" cy="333900"/>
          </a:xfrm>
        </p:grpSpPr>
        <p:cxnSp>
          <p:nvCxnSpPr>
            <p:cNvPr id="1229" name="Google Shape;1229;p78"/>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30" name="Google Shape;1230;p78"/>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31" name="Google Shape;1231;p78"/>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232" name="Google Shape;1232;p78"/>
          <p:cNvSpPr txBox="1"/>
          <p:nvPr>
            <p:ph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233" name="Google Shape;1233;p78"/>
          <p:cNvSpPr txBox="1"/>
          <p:nvPr/>
        </p:nvSpPr>
        <p:spPr>
          <a:xfrm>
            <a:off x="1040600" y="3719118"/>
            <a:ext cx="1985100" cy="14244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34" name="Google Shape;1234;p78"/>
          <p:cNvSpPr txBox="1"/>
          <p:nvPr/>
        </p:nvSpPr>
        <p:spPr>
          <a:xfrm>
            <a:off x="1040600" y="2311041"/>
            <a:ext cx="1985100" cy="14244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35" name="Google Shape;1235;p78"/>
          <p:cNvSpPr txBox="1"/>
          <p:nvPr/>
        </p:nvSpPr>
        <p:spPr>
          <a:xfrm>
            <a:off x="1040600" y="882450"/>
            <a:ext cx="1985100" cy="14244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36" name="Google Shape;1236;p78"/>
          <p:cNvSpPr txBox="1"/>
          <p:nvPr>
            <p:ph idx="1" type="body"/>
          </p:nvPr>
        </p:nvSpPr>
        <p:spPr>
          <a:xfrm>
            <a:off x="3166350" y="2557587"/>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237" name="Google Shape;1237;p78"/>
          <p:cNvSpPr txBox="1"/>
          <p:nvPr>
            <p:ph idx="2" type="body"/>
          </p:nvPr>
        </p:nvSpPr>
        <p:spPr>
          <a:xfrm>
            <a:off x="3166350" y="3965664"/>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cxnSp>
        <p:nvCxnSpPr>
          <p:cNvPr id="1238" name="Google Shape;1238;p78"/>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239" name="Google Shape;1239;p78"/>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240" name="Google Shape;1240;p78"/>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41" name="Google Shape;1241;p78"/>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42" name="Google Shape;1242;p78"/>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sp>
        <p:nvSpPr>
          <p:cNvPr id="1243" name="Google Shape;1243;p78"/>
          <p:cNvSpPr txBox="1"/>
          <p:nvPr>
            <p:ph idx="3" type="body"/>
          </p:nvPr>
        </p:nvSpPr>
        <p:spPr>
          <a:xfrm>
            <a:off x="3166350" y="1128996"/>
            <a:ext cx="5457600" cy="11736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cxnSp>
        <p:nvCxnSpPr>
          <p:cNvPr id="1244" name="Google Shape;1244;p78"/>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
        <p:nvSpPr>
          <p:cNvPr id="1245" name="Google Shape;1245;p78"/>
          <p:cNvSpPr txBox="1"/>
          <p:nvPr>
            <p:ph idx="4" type="subTitle"/>
          </p:nvPr>
        </p:nvSpPr>
        <p:spPr>
          <a:xfrm>
            <a:off x="1042075" y="8824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46" name="Google Shape;1246;p78"/>
          <p:cNvSpPr txBox="1"/>
          <p:nvPr>
            <p:ph idx="5" type="subTitle"/>
          </p:nvPr>
        </p:nvSpPr>
        <p:spPr>
          <a:xfrm>
            <a:off x="1042075" y="23110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47" name="Google Shape;1247;p78"/>
          <p:cNvSpPr txBox="1"/>
          <p:nvPr>
            <p:ph idx="6" type="subTitle"/>
          </p:nvPr>
        </p:nvSpPr>
        <p:spPr>
          <a:xfrm>
            <a:off x="1042075" y="3735450"/>
            <a:ext cx="1985100" cy="14244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48" name="Google Shape;1248;p78"/>
          <p:cNvSpPr txBox="1"/>
          <p:nvPr>
            <p:ph idx="7" type="subTitle"/>
          </p:nvPr>
        </p:nvSpPr>
        <p:spPr>
          <a:xfrm>
            <a:off x="10364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249" name="Google Shape;1249;p78"/>
          <p:cNvSpPr txBox="1"/>
          <p:nvPr>
            <p:ph idx="8"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250" name="Google Shape;1250;p78"/>
          <p:cNvSpPr txBox="1"/>
          <p:nvPr>
            <p:ph idx="9"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BLANK_1_1_1_1_1_1_1_1_1_1_1_1_1_1_1">
    <p:bg>
      <p:bgPr>
        <a:solidFill>
          <a:schemeClr val="lt2"/>
        </a:solidFill>
      </p:bgPr>
    </p:bg>
    <p:spTree>
      <p:nvGrpSpPr>
        <p:cNvPr id="1251" name="Shape 1251"/>
        <p:cNvGrpSpPr/>
        <p:nvPr/>
      </p:nvGrpSpPr>
      <p:grpSpPr>
        <a:xfrm>
          <a:off x="0" y="0"/>
          <a:ext cx="0" cy="0"/>
          <a:chOff x="0" y="0"/>
          <a:chExt cx="0" cy="0"/>
        </a:xfrm>
      </p:grpSpPr>
      <p:grpSp>
        <p:nvGrpSpPr>
          <p:cNvPr id="1252" name="Google Shape;1252;p79"/>
          <p:cNvGrpSpPr/>
          <p:nvPr/>
        </p:nvGrpSpPr>
        <p:grpSpPr>
          <a:xfrm rot="5400000">
            <a:off x="593777" y="1244198"/>
            <a:ext cx="369896" cy="333900"/>
            <a:chOff x="96076" y="654376"/>
            <a:chExt cx="369896" cy="333900"/>
          </a:xfrm>
        </p:grpSpPr>
        <p:cxnSp>
          <p:nvCxnSpPr>
            <p:cNvPr id="1253" name="Google Shape;1253;p7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54" name="Google Shape;1254;p7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55" name="Google Shape;1255;p7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56" name="Google Shape;1256;p79"/>
          <p:cNvGrpSpPr/>
          <p:nvPr/>
        </p:nvGrpSpPr>
        <p:grpSpPr>
          <a:xfrm rot="5400000">
            <a:off x="593790" y="2286698"/>
            <a:ext cx="369896" cy="333900"/>
            <a:chOff x="96076" y="654376"/>
            <a:chExt cx="369896" cy="333900"/>
          </a:xfrm>
        </p:grpSpPr>
        <p:cxnSp>
          <p:nvCxnSpPr>
            <p:cNvPr id="1257" name="Google Shape;1257;p7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58" name="Google Shape;1258;p7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59" name="Google Shape;1259;p7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60" name="Google Shape;1260;p79"/>
          <p:cNvGrpSpPr/>
          <p:nvPr/>
        </p:nvGrpSpPr>
        <p:grpSpPr>
          <a:xfrm rot="5400000">
            <a:off x="593777" y="4371698"/>
            <a:ext cx="369896" cy="333900"/>
            <a:chOff x="96076" y="654376"/>
            <a:chExt cx="369896" cy="333900"/>
          </a:xfrm>
        </p:grpSpPr>
        <p:cxnSp>
          <p:nvCxnSpPr>
            <p:cNvPr id="1261" name="Google Shape;1261;p7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62" name="Google Shape;1262;p7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63" name="Google Shape;1263;p7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264" name="Google Shape;1264;p79"/>
          <p:cNvSpPr txBox="1"/>
          <p:nvPr>
            <p:ph idx="1" type="body"/>
          </p:nvPr>
        </p:nvSpPr>
        <p:spPr>
          <a:xfrm>
            <a:off x="3166350" y="1128995"/>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265" name="Google Shape;1265;p79"/>
          <p:cNvSpPr txBox="1"/>
          <p:nvPr>
            <p:ph idx="2" type="body"/>
          </p:nvPr>
        </p:nvSpPr>
        <p:spPr>
          <a:xfrm>
            <a:off x="3166350" y="2191967"/>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266" name="Google Shape;1266;p79"/>
          <p:cNvSpPr txBox="1"/>
          <p:nvPr>
            <p:ph idx="3" type="body"/>
          </p:nvPr>
        </p:nvSpPr>
        <p:spPr>
          <a:xfrm>
            <a:off x="3166350" y="3260843"/>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1267" name="Google Shape;1267;p79"/>
          <p:cNvSpPr txBox="1"/>
          <p:nvPr>
            <p:ph idx="4" type="body"/>
          </p:nvPr>
        </p:nvSpPr>
        <p:spPr>
          <a:xfrm>
            <a:off x="3165075" y="4322928"/>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268" name="Google Shape;1268;p79"/>
          <p:cNvSpPr txBox="1"/>
          <p:nvPr/>
        </p:nvSpPr>
        <p:spPr>
          <a:xfrm>
            <a:off x="1042100" y="4076382"/>
            <a:ext cx="1985100" cy="10671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grpSp>
        <p:nvGrpSpPr>
          <p:cNvPr id="1269" name="Google Shape;1269;p79"/>
          <p:cNvGrpSpPr/>
          <p:nvPr/>
        </p:nvGrpSpPr>
        <p:grpSpPr>
          <a:xfrm rot="5400000">
            <a:off x="593765" y="3328603"/>
            <a:ext cx="369896" cy="333900"/>
            <a:chOff x="96076" y="654376"/>
            <a:chExt cx="369896" cy="333900"/>
          </a:xfrm>
        </p:grpSpPr>
        <p:cxnSp>
          <p:nvCxnSpPr>
            <p:cNvPr id="1270" name="Google Shape;1270;p79"/>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71" name="Google Shape;1271;p7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72" name="Google Shape;1272;p7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273" name="Google Shape;1273;p79"/>
          <p:cNvSpPr txBox="1"/>
          <p:nvPr/>
        </p:nvSpPr>
        <p:spPr>
          <a:xfrm>
            <a:off x="1042100" y="3014307"/>
            <a:ext cx="1985100" cy="10671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74" name="Google Shape;1274;p79"/>
          <p:cNvSpPr txBox="1"/>
          <p:nvPr/>
        </p:nvSpPr>
        <p:spPr>
          <a:xfrm>
            <a:off x="1042100" y="1944523"/>
            <a:ext cx="1985100" cy="10671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275" name="Google Shape;1275;p79"/>
          <p:cNvSpPr txBox="1"/>
          <p:nvPr/>
        </p:nvSpPr>
        <p:spPr>
          <a:xfrm>
            <a:off x="1042100" y="882449"/>
            <a:ext cx="1985100" cy="10671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cxnSp>
        <p:nvCxnSpPr>
          <p:cNvPr id="1276" name="Google Shape;1276;p79"/>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277" name="Google Shape;1277;p79"/>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278" name="Google Shape;1278;p79"/>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79" name="Google Shape;1279;p79"/>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280" name="Google Shape;1280;p79"/>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cxnSp>
        <p:nvCxnSpPr>
          <p:cNvPr id="1281" name="Google Shape;1281;p79"/>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
        <p:nvSpPr>
          <p:cNvPr id="1282" name="Google Shape;1282;p79"/>
          <p:cNvSpPr txBox="1"/>
          <p:nvPr>
            <p:ph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283" name="Google Shape;1283;p79"/>
          <p:cNvSpPr txBox="1"/>
          <p:nvPr>
            <p:ph idx="5" type="subTitle"/>
          </p:nvPr>
        </p:nvSpPr>
        <p:spPr>
          <a:xfrm>
            <a:off x="1042088" y="882450"/>
            <a:ext cx="1985100" cy="10671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84" name="Google Shape;1284;p79"/>
          <p:cNvSpPr txBox="1"/>
          <p:nvPr>
            <p:ph idx="6" type="subTitle"/>
          </p:nvPr>
        </p:nvSpPr>
        <p:spPr>
          <a:xfrm>
            <a:off x="1042088" y="1949550"/>
            <a:ext cx="1985100" cy="10632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85" name="Google Shape;1285;p79"/>
          <p:cNvSpPr txBox="1"/>
          <p:nvPr>
            <p:ph idx="7" type="subTitle"/>
          </p:nvPr>
        </p:nvSpPr>
        <p:spPr>
          <a:xfrm>
            <a:off x="1042088" y="3008275"/>
            <a:ext cx="1985100" cy="10731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286" name="Google Shape;1286;p79"/>
          <p:cNvSpPr txBox="1"/>
          <p:nvPr>
            <p:ph idx="8" type="subTitle"/>
          </p:nvPr>
        </p:nvSpPr>
        <p:spPr>
          <a:xfrm>
            <a:off x="1042088" y="4082950"/>
            <a:ext cx="1985100" cy="10605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_2">
    <p:bg>
      <p:bgPr>
        <a:solidFill>
          <a:schemeClr val="lt2"/>
        </a:solidFill>
      </p:bgPr>
    </p:bg>
    <p:spTree>
      <p:nvGrpSpPr>
        <p:cNvPr id="1287" name="Shape 1287"/>
        <p:cNvGrpSpPr/>
        <p:nvPr/>
      </p:nvGrpSpPr>
      <p:grpSpPr>
        <a:xfrm>
          <a:off x="0" y="0"/>
          <a:ext cx="0" cy="0"/>
          <a:chOff x="0" y="0"/>
          <a:chExt cx="0" cy="0"/>
        </a:xfrm>
      </p:grpSpPr>
      <p:grpSp>
        <p:nvGrpSpPr>
          <p:cNvPr id="1288" name="Google Shape;1288;p80"/>
          <p:cNvGrpSpPr/>
          <p:nvPr/>
        </p:nvGrpSpPr>
        <p:grpSpPr>
          <a:xfrm rot="5400000">
            <a:off x="593777" y="1244198"/>
            <a:ext cx="369896" cy="333900"/>
            <a:chOff x="96076" y="654376"/>
            <a:chExt cx="369896" cy="333900"/>
          </a:xfrm>
        </p:grpSpPr>
        <p:cxnSp>
          <p:nvCxnSpPr>
            <p:cNvPr id="1289" name="Google Shape;1289;p80"/>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90" name="Google Shape;1290;p8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91" name="Google Shape;1291;p8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92" name="Google Shape;1292;p80"/>
          <p:cNvGrpSpPr/>
          <p:nvPr/>
        </p:nvGrpSpPr>
        <p:grpSpPr>
          <a:xfrm rot="5400000">
            <a:off x="593790" y="2286698"/>
            <a:ext cx="369896" cy="333900"/>
            <a:chOff x="96076" y="654376"/>
            <a:chExt cx="369896" cy="333900"/>
          </a:xfrm>
        </p:grpSpPr>
        <p:cxnSp>
          <p:nvCxnSpPr>
            <p:cNvPr id="1293" name="Google Shape;1293;p80"/>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94" name="Google Shape;1294;p8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95" name="Google Shape;1295;p8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296" name="Google Shape;1296;p80"/>
          <p:cNvGrpSpPr/>
          <p:nvPr/>
        </p:nvGrpSpPr>
        <p:grpSpPr>
          <a:xfrm rot="5400000">
            <a:off x="593777" y="4371698"/>
            <a:ext cx="369896" cy="333900"/>
            <a:chOff x="96076" y="654376"/>
            <a:chExt cx="369896" cy="333900"/>
          </a:xfrm>
        </p:grpSpPr>
        <p:cxnSp>
          <p:nvCxnSpPr>
            <p:cNvPr id="1297" name="Google Shape;1297;p80"/>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298" name="Google Shape;1298;p8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299" name="Google Shape;1299;p8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grpSp>
        <p:nvGrpSpPr>
          <p:cNvPr id="1300" name="Google Shape;1300;p80"/>
          <p:cNvGrpSpPr/>
          <p:nvPr/>
        </p:nvGrpSpPr>
        <p:grpSpPr>
          <a:xfrm rot="5400000">
            <a:off x="593765" y="3328603"/>
            <a:ext cx="369896" cy="333900"/>
            <a:chOff x="96076" y="654376"/>
            <a:chExt cx="369896" cy="333900"/>
          </a:xfrm>
        </p:grpSpPr>
        <p:cxnSp>
          <p:nvCxnSpPr>
            <p:cNvPr id="1301" name="Google Shape;1301;p80"/>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302" name="Google Shape;1302;p8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303" name="Google Shape;1303;p8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sp>
        <p:nvSpPr>
          <p:cNvPr id="1304" name="Google Shape;1304;p80"/>
          <p:cNvSpPr txBox="1"/>
          <p:nvPr>
            <p:ph idx="1" type="body"/>
          </p:nvPr>
        </p:nvSpPr>
        <p:spPr>
          <a:xfrm>
            <a:off x="3166350" y="1128995"/>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05" name="Google Shape;1305;p80"/>
          <p:cNvSpPr txBox="1"/>
          <p:nvPr>
            <p:ph idx="2" type="body"/>
          </p:nvPr>
        </p:nvSpPr>
        <p:spPr>
          <a:xfrm>
            <a:off x="3166350" y="2191967"/>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06" name="Google Shape;1306;p80"/>
          <p:cNvSpPr txBox="1"/>
          <p:nvPr>
            <p:ph idx="3" type="body"/>
          </p:nvPr>
        </p:nvSpPr>
        <p:spPr>
          <a:xfrm>
            <a:off x="3166350" y="3260843"/>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1307" name="Google Shape;1307;p80"/>
          <p:cNvSpPr txBox="1"/>
          <p:nvPr>
            <p:ph idx="4" type="body"/>
          </p:nvPr>
        </p:nvSpPr>
        <p:spPr>
          <a:xfrm>
            <a:off x="3165075" y="4322928"/>
            <a:ext cx="5457600" cy="816300"/>
          </a:xfrm>
          <a:prstGeom prst="rect">
            <a:avLst/>
          </a:prstGeom>
        </p:spPr>
        <p:txBody>
          <a:bodyPr anchorCtr="0" anchor="t" bIns="0" lIns="274300" spcFirstLastPara="1" rIns="182875" wrap="square" tIns="0">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08" name="Google Shape;1308;p80"/>
          <p:cNvSpPr txBox="1"/>
          <p:nvPr/>
        </p:nvSpPr>
        <p:spPr>
          <a:xfrm>
            <a:off x="1042100" y="4076382"/>
            <a:ext cx="1985100" cy="10671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309" name="Google Shape;1309;p80"/>
          <p:cNvSpPr txBox="1"/>
          <p:nvPr/>
        </p:nvSpPr>
        <p:spPr>
          <a:xfrm>
            <a:off x="1042100" y="3014307"/>
            <a:ext cx="1985100" cy="10671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310" name="Google Shape;1310;p80"/>
          <p:cNvSpPr txBox="1"/>
          <p:nvPr/>
        </p:nvSpPr>
        <p:spPr>
          <a:xfrm>
            <a:off x="1042100" y="1944523"/>
            <a:ext cx="1985100" cy="1067100"/>
          </a:xfrm>
          <a:prstGeom prst="rect">
            <a:avLst/>
          </a:prstGeom>
          <a:solidFill>
            <a:schemeClr val="dk1"/>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sp>
        <p:nvSpPr>
          <p:cNvPr id="1311" name="Google Shape;1311;p80"/>
          <p:cNvSpPr txBox="1"/>
          <p:nvPr/>
        </p:nvSpPr>
        <p:spPr>
          <a:xfrm>
            <a:off x="1042100" y="882449"/>
            <a:ext cx="1985100" cy="1067100"/>
          </a:xfrm>
          <a:prstGeom prst="rect">
            <a:avLst/>
          </a:prstGeom>
          <a:solidFill>
            <a:schemeClr val="lt2"/>
          </a:solidFill>
          <a:ln>
            <a:noFill/>
          </a:ln>
        </p:spPr>
        <p:txBody>
          <a:bodyPr anchorCtr="0" anchor="b" bIns="365750" lIns="182875" spcFirstLastPara="1" rIns="182875" wrap="square" tIns="91425">
            <a:normAutofit/>
          </a:bodyPr>
          <a:lstStyle/>
          <a:p>
            <a:pPr indent="0" lvl="0" marL="0" rtl="0" algn="l">
              <a:lnSpc>
                <a:spcPct val="115000"/>
              </a:lnSpc>
              <a:spcBef>
                <a:spcPts val="0"/>
              </a:spcBef>
              <a:spcAft>
                <a:spcPts val="0"/>
              </a:spcAft>
              <a:buSzPts val="1000"/>
              <a:buNone/>
            </a:pPr>
            <a:r>
              <a:t/>
            </a:r>
            <a:endParaRPr sz="1000">
              <a:solidFill>
                <a:schemeClr val="lt1"/>
              </a:solidFill>
              <a:latin typeface="Inter Light"/>
              <a:ea typeface="Inter Light"/>
              <a:cs typeface="Inter Light"/>
              <a:sym typeface="Inter Light"/>
            </a:endParaRPr>
          </a:p>
        </p:txBody>
      </p:sp>
      <p:cxnSp>
        <p:nvCxnSpPr>
          <p:cNvPr id="1312" name="Google Shape;1312;p80"/>
          <p:cNvCxnSpPr/>
          <p:nvPr/>
        </p:nvCxnSpPr>
        <p:spPr>
          <a:xfrm>
            <a:off x="1042100" y="334900"/>
            <a:ext cx="8102400" cy="0"/>
          </a:xfrm>
          <a:prstGeom prst="straightConnector1">
            <a:avLst/>
          </a:prstGeom>
          <a:noFill/>
          <a:ln cap="flat" cmpd="sng" w="9525">
            <a:solidFill>
              <a:schemeClr val="lt1"/>
            </a:solidFill>
            <a:prstDash val="solid"/>
            <a:round/>
            <a:headEnd len="sm" w="sm" type="none"/>
            <a:tailEnd len="sm" w="sm" type="none"/>
          </a:ln>
        </p:spPr>
      </p:cxnSp>
      <p:cxnSp>
        <p:nvCxnSpPr>
          <p:cNvPr id="1313" name="Google Shape;1313;p8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14" name="Google Shape;1314;p80"/>
          <p:cNvCxnSpPr/>
          <p:nvPr/>
        </p:nvCxnSpPr>
        <p:spPr>
          <a:xfrm>
            <a:off x="5153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15" name="Google Shape;1315;p80"/>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16" name="Google Shape;1316;p80"/>
          <p:cNvCxnSpPr/>
          <p:nvPr/>
        </p:nvCxnSpPr>
        <p:spPr>
          <a:xfrm>
            <a:off x="8623975" y="-200"/>
            <a:ext cx="0" cy="5143500"/>
          </a:xfrm>
          <a:prstGeom prst="straightConnector1">
            <a:avLst/>
          </a:prstGeom>
          <a:noFill/>
          <a:ln cap="flat" cmpd="sng" w="9525">
            <a:solidFill>
              <a:schemeClr val="lt1"/>
            </a:solidFill>
            <a:prstDash val="solid"/>
            <a:round/>
            <a:headEnd len="sm" w="sm" type="none"/>
            <a:tailEnd len="sm" w="sm" type="none"/>
          </a:ln>
        </p:spPr>
      </p:cxnSp>
      <p:cxnSp>
        <p:nvCxnSpPr>
          <p:cNvPr id="1317" name="Google Shape;1317;p80"/>
          <p:cNvCxnSpPr/>
          <p:nvPr/>
        </p:nvCxnSpPr>
        <p:spPr>
          <a:xfrm>
            <a:off x="1042100" y="882400"/>
            <a:ext cx="7581900" cy="0"/>
          </a:xfrm>
          <a:prstGeom prst="straightConnector1">
            <a:avLst/>
          </a:prstGeom>
          <a:noFill/>
          <a:ln cap="flat" cmpd="sng" w="9525">
            <a:solidFill>
              <a:schemeClr val="lt1"/>
            </a:solidFill>
            <a:prstDash val="solid"/>
            <a:round/>
            <a:headEnd len="sm" w="sm" type="none"/>
            <a:tailEnd len="sm" w="sm" type="none"/>
          </a:ln>
        </p:spPr>
      </p:cxnSp>
      <p:sp>
        <p:nvSpPr>
          <p:cNvPr id="1318" name="Google Shape;1318;p80"/>
          <p:cNvSpPr txBox="1"/>
          <p:nvPr>
            <p:ph type="title"/>
          </p:nvPr>
        </p:nvSpPr>
        <p:spPr>
          <a:xfrm flipH="1">
            <a:off x="1046175" y="334951"/>
            <a:ext cx="7576500" cy="547500"/>
          </a:xfrm>
          <a:prstGeom prst="rect">
            <a:avLst/>
          </a:prstGeom>
        </p:spPr>
        <p:txBody>
          <a:bodyPr anchorCtr="0" anchor="ctr" bIns="91425" lIns="274300" spcFirstLastPara="1" rIns="91425" wrap="square" tIns="91425">
            <a:normAutofit/>
          </a:bodyPr>
          <a:lstStyle>
            <a:lvl1pPr lvl="0">
              <a:lnSpc>
                <a:spcPct val="100000"/>
              </a:lnSpc>
              <a:spcBef>
                <a:spcPts val="0"/>
              </a:spcBef>
              <a:spcAft>
                <a:spcPts val="0"/>
              </a:spcAft>
              <a:buClr>
                <a:schemeClr val="lt1"/>
              </a:buClr>
              <a:buSzPts val="2400"/>
              <a:buNone/>
              <a:defRPr sz="2400"/>
            </a:lvl1pPr>
            <a:lvl2pPr lvl="1">
              <a:lnSpc>
                <a:spcPct val="100000"/>
              </a:lnSpc>
              <a:spcBef>
                <a:spcPts val="0"/>
              </a:spcBef>
              <a:spcAft>
                <a:spcPts val="0"/>
              </a:spcAft>
              <a:buClr>
                <a:schemeClr val="lt1"/>
              </a:buClr>
              <a:buSzPts val="2400"/>
              <a:buNone/>
              <a:defRPr sz="2400"/>
            </a:lvl2pPr>
            <a:lvl3pPr lvl="2">
              <a:lnSpc>
                <a:spcPct val="100000"/>
              </a:lnSpc>
              <a:spcBef>
                <a:spcPts val="0"/>
              </a:spcBef>
              <a:spcAft>
                <a:spcPts val="0"/>
              </a:spcAft>
              <a:buClr>
                <a:schemeClr val="lt1"/>
              </a:buClr>
              <a:buSzPts val="2400"/>
              <a:buNone/>
              <a:defRPr sz="2400"/>
            </a:lvl3pPr>
            <a:lvl4pPr lvl="3">
              <a:lnSpc>
                <a:spcPct val="100000"/>
              </a:lnSpc>
              <a:spcBef>
                <a:spcPts val="0"/>
              </a:spcBef>
              <a:spcAft>
                <a:spcPts val="0"/>
              </a:spcAft>
              <a:buClr>
                <a:schemeClr val="lt1"/>
              </a:buClr>
              <a:buSzPts val="2400"/>
              <a:buNone/>
              <a:defRPr sz="2400"/>
            </a:lvl4pPr>
            <a:lvl5pPr lvl="4">
              <a:lnSpc>
                <a:spcPct val="100000"/>
              </a:lnSpc>
              <a:spcBef>
                <a:spcPts val="0"/>
              </a:spcBef>
              <a:spcAft>
                <a:spcPts val="0"/>
              </a:spcAft>
              <a:buClr>
                <a:schemeClr val="lt1"/>
              </a:buClr>
              <a:buSzPts val="2400"/>
              <a:buNone/>
              <a:defRPr sz="2400"/>
            </a:lvl5pPr>
            <a:lvl6pPr lvl="5">
              <a:lnSpc>
                <a:spcPct val="100000"/>
              </a:lnSpc>
              <a:spcBef>
                <a:spcPts val="0"/>
              </a:spcBef>
              <a:spcAft>
                <a:spcPts val="0"/>
              </a:spcAft>
              <a:buClr>
                <a:schemeClr val="lt1"/>
              </a:buClr>
              <a:buSzPts val="2400"/>
              <a:buNone/>
              <a:defRPr sz="2400"/>
            </a:lvl6pPr>
            <a:lvl7pPr lvl="6">
              <a:lnSpc>
                <a:spcPct val="100000"/>
              </a:lnSpc>
              <a:spcBef>
                <a:spcPts val="0"/>
              </a:spcBef>
              <a:spcAft>
                <a:spcPts val="0"/>
              </a:spcAft>
              <a:buClr>
                <a:schemeClr val="lt1"/>
              </a:buClr>
              <a:buSzPts val="2400"/>
              <a:buNone/>
              <a:defRPr sz="2400"/>
            </a:lvl7pPr>
            <a:lvl8pPr lvl="7">
              <a:lnSpc>
                <a:spcPct val="100000"/>
              </a:lnSpc>
              <a:spcBef>
                <a:spcPts val="0"/>
              </a:spcBef>
              <a:spcAft>
                <a:spcPts val="0"/>
              </a:spcAft>
              <a:buClr>
                <a:schemeClr val="lt1"/>
              </a:buClr>
              <a:buSzPts val="2400"/>
              <a:buNone/>
              <a:defRPr sz="2400"/>
            </a:lvl8pPr>
            <a:lvl9pPr lvl="8">
              <a:lnSpc>
                <a:spcPct val="100000"/>
              </a:lnSpc>
              <a:spcBef>
                <a:spcPts val="0"/>
              </a:spcBef>
              <a:spcAft>
                <a:spcPts val="0"/>
              </a:spcAft>
              <a:buClr>
                <a:schemeClr val="lt1"/>
              </a:buClr>
              <a:buSzPts val="2400"/>
              <a:buNone/>
              <a:defRPr sz="2400"/>
            </a:lvl9pPr>
          </a:lstStyle>
          <a:p/>
        </p:txBody>
      </p:sp>
      <p:sp>
        <p:nvSpPr>
          <p:cNvPr id="1319" name="Google Shape;1319;p80"/>
          <p:cNvSpPr txBox="1"/>
          <p:nvPr>
            <p:ph idx="5" type="subTitle"/>
          </p:nvPr>
        </p:nvSpPr>
        <p:spPr>
          <a:xfrm>
            <a:off x="1042100" y="882450"/>
            <a:ext cx="1985100" cy="10671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320" name="Google Shape;1320;p80"/>
          <p:cNvSpPr txBox="1"/>
          <p:nvPr>
            <p:ph idx="6" type="subTitle"/>
          </p:nvPr>
        </p:nvSpPr>
        <p:spPr>
          <a:xfrm>
            <a:off x="1042100" y="1949550"/>
            <a:ext cx="1985100" cy="10632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321" name="Google Shape;1321;p80"/>
          <p:cNvSpPr txBox="1"/>
          <p:nvPr>
            <p:ph idx="7" type="subTitle"/>
          </p:nvPr>
        </p:nvSpPr>
        <p:spPr>
          <a:xfrm>
            <a:off x="1042100" y="3008275"/>
            <a:ext cx="1985100" cy="10731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322" name="Google Shape;1322;p80"/>
          <p:cNvSpPr txBox="1"/>
          <p:nvPr>
            <p:ph idx="8" type="subTitle"/>
          </p:nvPr>
        </p:nvSpPr>
        <p:spPr>
          <a:xfrm>
            <a:off x="1042100" y="4082950"/>
            <a:ext cx="1985100" cy="1060500"/>
          </a:xfrm>
          <a:prstGeom prst="rect">
            <a:avLst/>
          </a:prstGeom>
        </p:spPr>
        <p:txBody>
          <a:bodyPr anchorCtr="0" anchor="ctr" bIns="91425" lIns="274300" spcFirstLastPara="1" rIns="182875" wrap="square" tIns="91425">
            <a:noAutofit/>
          </a:bodyPr>
          <a:lstStyle>
            <a:lvl1pPr lvl="0">
              <a:lnSpc>
                <a:spcPct val="100000"/>
              </a:lnSpc>
              <a:spcBef>
                <a:spcPts val="0"/>
              </a:spcBef>
              <a:spcAft>
                <a:spcPts val="0"/>
              </a:spcAft>
              <a:buSzPts val="1800"/>
              <a:buFont typeface="Gowun Batang"/>
              <a:buNone/>
              <a:defRPr sz="1800">
                <a:latin typeface="Gowun Batang"/>
                <a:ea typeface="Gowun Batang"/>
                <a:cs typeface="Gowun Batang"/>
                <a:sym typeface="Gowun Batang"/>
              </a:defRPr>
            </a:lvl1pPr>
            <a:lvl2pPr lvl="1">
              <a:lnSpc>
                <a:spcPct val="100000"/>
              </a:lnSpc>
              <a:spcBef>
                <a:spcPts val="800"/>
              </a:spcBef>
              <a:spcAft>
                <a:spcPts val="0"/>
              </a:spcAft>
              <a:buSzPts val="1800"/>
              <a:buFont typeface="Gowun Batang"/>
              <a:buNone/>
              <a:defRPr sz="1800">
                <a:latin typeface="Gowun Batang"/>
                <a:ea typeface="Gowun Batang"/>
                <a:cs typeface="Gowun Batang"/>
                <a:sym typeface="Gowun Batang"/>
              </a:defRPr>
            </a:lvl2pPr>
            <a:lvl3pPr lvl="2">
              <a:lnSpc>
                <a:spcPct val="100000"/>
              </a:lnSpc>
              <a:spcBef>
                <a:spcPts val="800"/>
              </a:spcBef>
              <a:spcAft>
                <a:spcPts val="0"/>
              </a:spcAft>
              <a:buSzPts val="1800"/>
              <a:buFont typeface="Gowun Batang"/>
              <a:buNone/>
              <a:defRPr sz="1800">
                <a:latin typeface="Gowun Batang"/>
                <a:ea typeface="Gowun Batang"/>
                <a:cs typeface="Gowun Batang"/>
                <a:sym typeface="Gowun Batang"/>
              </a:defRPr>
            </a:lvl3pPr>
            <a:lvl4pPr lvl="3">
              <a:lnSpc>
                <a:spcPct val="100000"/>
              </a:lnSpc>
              <a:spcBef>
                <a:spcPts val="800"/>
              </a:spcBef>
              <a:spcAft>
                <a:spcPts val="0"/>
              </a:spcAft>
              <a:buSzPts val="1800"/>
              <a:buFont typeface="Gowun Batang"/>
              <a:buNone/>
              <a:defRPr sz="1800">
                <a:latin typeface="Gowun Batang"/>
                <a:ea typeface="Gowun Batang"/>
                <a:cs typeface="Gowun Batang"/>
                <a:sym typeface="Gowun Batang"/>
              </a:defRPr>
            </a:lvl4pPr>
            <a:lvl5pPr lvl="4">
              <a:lnSpc>
                <a:spcPct val="100000"/>
              </a:lnSpc>
              <a:spcBef>
                <a:spcPts val="800"/>
              </a:spcBef>
              <a:spcAft>
                <a:spcPts val="0"/>
              </a:spcAft>
              <a:buSzPts val="1800"/>
              <a:buFont typeface="Gowun Batang"/>
              <a:buNone/>
              <a:defRPr sz="1800">
                <a:latin typeface="Gowun Batang"/>
                <a:ea typeface="Gowun Batang"/>
                <a:cs typeface="Gowun Batang"/>
                <a:sym typeface="Gowun Batang"/>
              </a:defRPr>
            </a:lvl5pPr>
            <a:lvl6pPr lvl="5">
              <a:lnSpc>
                <a:spcPct val="100000"/>
              </a:lnSpc>
              <a:spcBef>
                <a:spcPts val="800"/>
              </a:spcBef>
              <a:spcAft>
                <a:spcPts val="0"/>
              </a:spcAft>
              <a:buSzPts val="1800"/>
              <a:buFont typeface="Gowun Batang"/>
              <a:buNone/>
              <a:defRPr sz="1800">
                <a:latin typeface="Gowun Batang"/>
                <a:ea typeface="Gowun Batang"/>
                <a:cs typeface="Gowun Batang"/>
                <a:sym typeface="Gowun Batang"/>
              </a:defRPr>
            </a:lvl6pPr>
            <a:lvl7pPr lvl="6">
              <a:lnSpc>
                <a:spcPct val="100000"/>
              </a:lnSpc>
              <a:spcBef>
                <a:spcPts val="800"/>
              </a:spcBef>
              <a:spcAft>
                <a:spcPts val="0"/>
              </a:spcAft>
              <a:buSzPts val="1800"/>
              <a:buFont typeface="Gowun Batang"/>
              <a:buNone/>
              <a:defRPr sz="1800">
                <a:latin typeface="Gowun Batang"/>
                <a:ea typeface="Gowun Batang"/>
                <a:cs typeface="Gowun Batang"/>
                <a:sym typeface="Gowun Batang"/>
              </a:defRPr>
            </a:lvl7pPr>
            <a:lvl8pPr lvl="7">
              <a:lnSpc>
                <a:spcPct val="100000"/>
              </a:lnSpc>
              <a:spcBef>
                <a:spcPts val="800"/>
              </a:spcBef>
              <a:spcAft>
                <a:spcPts val="0"/>
              </a:spcAft>
              <a:buSzPts val="1800"/>
              <a:buFont typeface="Gowun Batang"/>
              <a:buNone/>
              <a:defRPr sz="1800">
                <a:latin typeface="Gowun Batang"/>
                <a:ea typeface="Gowun Batang"/>
                <a:cs typeface="Gowun Batang"/>
                <a:sym typeface="Gowun Batang"/>
              </a:defRPr>
            </a:lvl8pPr>
            <a:lvl9pPr lvl="8">
              <a:lnSpc>
                <a:spcPct val="100000"/>
              </a:lnSpc>
              <a:spcBef>
                <a:spcPts val="800"/>
              </a:spcBef>
              <a:spcAft>
                <a:spcPts val="800"/>
              </a:spcAft>
              <a:buSzPts val="1800"/>
              <a:buFont typeface="Gowun Batang"/>
              <a:buNone/>
              <a:defRPr sz="1800">
                <a:latin typeface="Gowun Batang"/>
                <a:ea typeface="Gowun Batang"/>
                <a:cs typeface="Gowun Batang"/>
                <a:sym typeface="Gowun Batang"/>
              </a:defRPr>
            </a:lvl9pPr>
          </a:lstStyle>
          <a:p/>
        </p:txBody>
      </p:sp>
      <p:sp>
        <p:nvSpPr>
          <p:cNvPr id="1323" name="Google Shape;1323;p80"/>
          <p:cNvSpPr txBox="1"/>
          <p:nvPr>
            <p:ph idx="9" type="subTitle"/>
          </p:nvPr>
        </p:nvSpPr>
        <p:spPr>
          <a:xfrm>
            <a:off x="10364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324" name="Google Shape;1324;p80"/>
          <p:cNvSpPr txBox="1"/>
          <p:nvPr>
            <p:ph idx="1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25" name="Google Shape;1325;p80"/>
          <p:cNvSpPr txBox="1"/>
          <p:nvPr>
            <p:ph idx="14"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BLANK_1_1_1_1_1_1_1_1_1_1_1_1_1_1_1_1">
    <p:bg>
      <p:bgPr>
        <a:solidFill>
          <a:schemeClr val="lt2"/>
        </a:solidFill>
      </p:bgPr>
    </p:bg>
    <p:spTree>
      <p:nvGrpSpPr>
        <p:cNvPr id="1326" name="Shape 1326"/>
        <p:cNvGrpSpPr/>
        <p:nvPr/>
      </p:nvGrpSpPr>
      <p:grpSpPr>
        <a:xfrm>
          <a:off x="0" y="0"/>
          <a:ext cx="0" cy="0"/>
          <a:chOff x="0" y="0"/>
          <a:chExt cx="0" cy="0"/>
        </a:xfrm>
      </p:grpSpPr>
      <p:sp>
        <p:nvSpPr>
          <p:cNvPr id="1327" name="Google Shape;1327;p81"/>
          <p:cNvSpPr/>
          <p:nvPr>
            <p:ph idx="2" type="pic"/>
          </p:nvPr>
        </p:nvSpPr>
        <p:spPr>
          <a:xfrm>
            <a:off x="1408925" y="1186475"/>
            <a:ext cx="6585900" cy="3497400"/>
          </a:xfrm>
          <a:prstGeom prst="roundRect">
            <a:avLst>
              <a:gd fmla="val 6865" name="adj"/>
            </a:avLst>
          </a:prstGeom>
          <a:noFill/>
          <a:ln>
            <a:noFill/>
          </a:ln>
        </p:spPr>
      </p:sp>
      <p:sp>
        <p:nvSpPr>
          <p:cNvPr id="1328" name="Google Shape;1328;p81"/>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29" name="Google Shape;1329;p81"/>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30" name="Google Shape;1330;p81"/>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331" name="Google Shape;1331;p81"/>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32" name="Google Shape;1332;p81"/>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33" name="Google Shape;1333;p81"/>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 ALT 1">
  <p:cSld name="BLANK_1_1_1_1_1_1_1_1_1_1_1_1_1_1_1_1_2">
    <p:bg>
      <p:bgPr>
        <a:solidFill>
          <a:schemeClr val="lt2"/>
        </a:solidFill>
      </p:bgPr>
    </p:bg>
    <p:spTree>
      <p:nvGrpSpPr>
        <p:cNvPr id="1334" name="Shape 1334"/>
        <p:cNvGrpSpPr/>
        <p:nvPr/>
      </p:nvGrpSpPr>
      <p:grpSpPr>
        <a:xfrm>
          <a:off x="0" y="0"/>
          <a:ext cx="0" cy="0"/>
          <a:chOff x="0" y="0"/>
          <a:chExt cx="0" cy="0"/>
        </a:xfrm>
      </p:grpSpPr>
      <p:sp>
        <p:nvSpPr>
          <p:cNvPr id="1335" name="Google Shape;1335;p82"/>
          <p:cNvSpPr/>
          <p:nvPr>
            <p:ph idx="2" type="pic"/>
          </p:nvPr>
        </p:nvSpPr>
        <p:spPr>
          <a:xfrm>
            <a:off x="1408925" y="1186475"/>
            <a:ext cx="6585900" cy="3497400"/>
          </a:xfrm>
          <a:prstGeom prst="roundRect">
            <a:avLst>
              <a:gd fmla="val 6865" name="adj"/>
            </a:avLst>
          </a:prstGeom>
          <a:noFill/>
          <a:ln>
            <a:noFill/>
          </a:ln>
        </p:spPr>
      </p:sp>
      <p:sp>
        <p:nvSpPr>
          <p:cNvPr id="1336" name="Google Shape;1336;p82"/>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37" name="Google Shape;1337;p82"/>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38" name="Google Shape;1338;p82"/>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339" name="Google Shape;1339;p82"/>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40" name="Google Shape;1340;p82"/>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41" name="Google Shape;1341;p82"/>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342" name="Google Shape;1342;p82"/>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43" name="Google Shape;1343;p82"/>
          <p:cNvSpPr txBox="1"/>
          <p:nvPr>
            <p:ph idx="3"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344" name="Google Shape;1344;p82"/>
          <p:cNvSpPr txBox="1"/>
          <p:nvPr>
            <p:ph idx="4"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BLANK_1_1_1_1_1_1_1_1_1_1_1_1_1_1_1_1_1">
    <p:bg>
      <p:bgPr>
        <a:solidFill>
          <a:schemeClr val="lt2"/>
        </a:solidFill>
      </p:bgPr>
    </p:bg>
    <p:spTree>
      <p:nvGrpSpPr>
        <p:cNvPr id="1345" name="Shape 1345"/>
        <p:cNvGrpSpPr/>
        <p:nvPr/>
      </p:nvGrpSpPr>
      <p:grpSpPr>
        <a:xfrm>
          <a:off x="0" y="0"/>
          <a:ext cx="0" cy="0"/>
          <a:chOff x="0" y="0"/>
          <a:chExt cx="0" cy="0"/>
        </a:xfrm>
      </p:grpSpPr>
      <p:sp>
        <p:nvSpPr>
          <p:cNvPr id="1346" name="Google Shape;1346;p83"/>
          <p:cNvSpPr/>
          <p:nvPr>
            <p:ph idx="2" type="pic"/>
          </p:nvPr>
        </p:nvSpPr>
        <p:spPr>
          <a:xfrm>
            <a:off x="779675" y="1186481"/>
            <a:ext cx="3819900" cy="2148900"/>
          </a:xfrm>
          <a:prstGeom prst="roundRect">
            <a:avLst>
              <a:gd fmla="val 6865" name="adj"/>
            </a:avLst>
          </a:prstGeom>
          <a:noFill/>
          <a:ln>
            <a:noFill/>
          </a:ln>
        </p:spPr>
      </p:sp>
      <p:sp>
        <p:nvSpPr>
          <p:cNvPr id="1347" name="Google Shape;1347;p83"/>
          <p:cNvSpPr/>
          <p:nvPr>
            <p:ph idx="3" type="pic"/>
          </p:nvPr>
        </p:nvSpPr>
        <p:spPr>
          <a:xfrm>
            <a:off x="4798950" y="1186481"/>
            <a:ext cx="3819900" cy="2148900"/>
          </a:xfrm>
          <a:prstGeom prst="roundRect">
            <a:avLst>
              <a:gd fmla="val 6865" name="adj"/>
            </a:avLst>
          </a:prstGeom>
          <a:noFill/>
          <a:ln>
            <a:noFill/>
          </a:ln>
        </p:spPr>
      </p:sp>
      <p:sp>
        <p:nvSpPr>
          <p:cNvPr id="1348" name="Google Shape;1348;p83"/>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49" name="Google Shape;1349;p83"/>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50" name="Google Shape;1350;p83"/>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351" name="Google Shape;1351;p83"/>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52" name="Google Shape;1352;p83"/>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53" name="Google Shape;1353;p83"/>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354" name="Google Shape;1354;p83"/>
          <p:cNvSpPr txBox="1"/>
          <p:nvPr>
            <p:ph idx="1" type="body"/>
          </p:nvPr>
        </p:nvSpPr>
        <p:spPr>
          <a:xfrm>
            <a:off x="774225" y="3890075"/>
            <a:ext cx="3819900" cy="9399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55" name="Google Shape;1355;p83"/>
          <p:cNvSpPr txBox="1"/>
          <p:nvPr>
            <p:ph idx="4" type="body"/>
          </p:nvPr>
        </p:nvSpPr>
        <p:spPr>
          <a:xfrm>
            <a:off x="4796213" y="3890075"/>
            <a:ext cx="3819900" cy="9399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56" name="Google Shape;1356;p83"/>
          <p:cNvSpPr txBox="1"/>
          <p:nvPr>
            <p:ph idx="5" type="subTitle"/>
          </p:nvPr>
        </p:nvSpPr>
        <p:spPr>
          <a:xfrm>
            <a:off x="779650" y="3337750"/>
            <a:ext cx="3819900" cy="5520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500"/>
              <a:buFont typeface="Inter Medium"/>
              <a:buNone/>
              <a:defRPr sz="1500">
                <a:solidFill>
                  <a:schemeClr val="accent1"/>
                </a:solidFill>
                <a:latin typeface="Inter Medium"/>
                <a:ea typeface="Inter Medium"/>
                <a:cs typeface="Inter Medium"/>
                <a:sym typeface="Inter Medium"/>
              </a:defRPr>
            </a:lvl9pPr>
          </a:lstStyle>
          <a:p/>
        </p:txBody>
      </p:sp>
      <p:sp>
        <p:nvSpPr>
          <p:cNvPr id="1357" name="Google Shape;1357;p83"/>
          <p:cNvSpPr txBox="1"/>
          <p:nvPr>
            <p:ph idx="6" type="subTitle"/>
          </p:nvPr>
        </p:nvSpPr>
        <p:spPr>
          <a:xfrm>
            <a:off x="4801700" y="3337750"/>
            <a:ext cx="3819900" cy="5520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500"/>
              <a:buFont typeface="Inter Medium"/>
              <a:buNone/>
              <a:defRPr sz="1500">
                <a:solidFill>
                  <a:schemeClr val="accent1"/>
                </a:solidFill>
                <a:latin typeface="Inter Medium"/>
                <a:ea typeface="Inter Medium"/>
                <a:cs typeface="Inter Medium"/>
                <a:sym typeface="Inter Medium"/>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 ALT 1">
  <p:cSld name="BLANK_1_1_1_1_1_1_1_1_1_1_1_1_1_1_1_1_1_2">
    <p:bg>
      <p:bgPr>
        <a:solidFill>
          <a:schemeClr val="lt2"/>
        </a:solidFill>
      </p:bgPr>
    </p:bg>
    <p:spTree>
      <p:nvGrpSpPr>
        <p:cNvPr id="1358" name="Shape 1358"/>
        <p:cNvGrpSpPr/>
        <p:nvPr/>
      </p:nvGrpSpPr>
      <p:grpSpPr>
        <a:xfrm>
          <a:off x="0" y="0"/>
          <a:ext cx="0" cy="0"/>
          <a:chOff x="0" y="0"/>
          <a:chExt cx="0" cy="0"/>
        </a:xfrm>
      </p:grpSpPr>
      <p:sp>
        <p:nvSpPr>
          <p:cNvPr id="1359" name="Google Shape;1359;p84"/>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60" name="Google Shape;1360;p84"/>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361" name="Google Shape;1361;p84"/>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62" name="Google Shape;1362;p84"/>
          <p:cNvSpPr/>
          <p:nvPr>
            <p:ph idx="4" type="pic"/>
          </p:nvPr>
        </p:nvSpPr>
        <p:spPr>
          <a:xfrm>
            <a:off x="779675" y="1186481"/>
            <a:ext cx="3819900" cy="2148900"/>
          </a:xfrm>
          <a:prstGeom prst="roundRect">
            <a:avLst>
              <a:gd fmla="val 6865" name="adj"/>
            </a:avLst>
          </a:prstGeom>
          <a:noFill/>
          <a:ln>
            <a:noFill/>
          </a:ln>
        </p:spPr>
      </p:sp>
      <p:sp>
        <p:nvSpPr>
          <p:cNvPr id="1363" name="Google Shape;1363;p84"/>
          <p:cNvSpPr/>
          <p:nvPr>
            <p:ph idx="5" type="pic"/>
          </p:nvPr>
        </p:nvSpPr>
        <p:spPr>
          <a:xfrm>
            <a:off x="4798950" y="1186481"/>
            <a:ext cx="3819900" cy="2148900"/>
          </a:xfrm>
          <a:prstGeom prst="roundRect">
            <a:avLst>
              <a:gd fmla="val 6865" name="adj"/>
            </a:avLst>
          </a:prstGeom>
          <a:noFill/>
          <a:ln>
            <a:noFill/>
          </a:ln>
        </p:spPr>
      </p:sp>
      <p:sp>
        <p:nvSpPr>
          <p:cNvPr id="1364" name="Google Shape;1364;p84"/>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65" name="Google Shape;1365;p84"/>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66" name="Google Shape;1366;p84"/>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367" name="Google Shape;1367;p84"/>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68" name="Google Shape;1368;p84"/>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69" name="Google Shape;1369;p84"/>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370" name="Google Shape;1370;p84"/>
          <p:cNvSpPr txBox="1"/>
          <p:nvPr>
            <p:ph idx="6" type="body"/>
          </p:nvPr>
        </p:nvSpPr>
        <p:spPr>
          <a:xfrm>
            <a:off x="774225" y="3890075"/>
            <a:ext cx="3819900" cy="9399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71" name="Google Shape;1371;p84"/>
          <p:cNvSpPr txBox="1"/>
          <p:nvPr>
            <p:ph idx="7" type="body"/>
          </p:nvPr>
        </p:nvSpPr>
        <p:spPr>
          <a:xfrm>
            <a:off x="4796213" y="3890075"/>
            <a:ext cx="3819900" cy="9399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72" name="Google Shape;1372;p84"/>
          <p:cNvSpPr txBox="1"/>
          <p:nvPr>
            <p:ph idx="8" type="subTitle"/>
          </p:nvPr>
        </p:nvSpPr>
        <p:spPr>
          <a:xfrm>
            <a:off x="779650" y="3337750"/>
            <a:ext cx="3819900" cy="5520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500"/>
              <a:buFont typeface="Inter Medium"/>
              <a:buNone/>
              <a:defRPr sz="1500">
                <a:solidFill>
                  <a:schemeClr val="accent1"/>
                </a:solidFill>
                <a:latin typeface="Inter Medium"/>
                <a:ea typeface="Inter Medium"/>
                <a:cs typeface="Inter Medium"/>
                <a:sym typeface="Inter Medium"/>
              </a:defRPr>
            </a:lvl9pPr>
          </a:lstStyle>
          <a:p/>
        </p:txBody>
      </p:sp>
      <p:sp>
        <p:nvSpPr>
          <p:cNvPr id="1373" name="Google Shape;1373;p84"/>
          <p:cNvSpPr txBox="1"/>
          <p:nvPr>
            <p:ph idx="9" type="subTitle"/>
          </p:nvPr>
        </p:nvSpPr>
        <p:spPr>
          <a:xfrm>
            <a:off x="4801700" y="3337750"/>
            <a:ext cx="3819900" cy="5520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500"/>
              <a:buFont typeface="Inter Medium"/>
              <a:buNone/>
              <a:defRPr sz="1500">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500"/>
              <a:buFont typeface="Inter Medium"/>
              <a:buNone/>
              <a:defRPr sz="1500">
                <a:solidFill>
                  <a:schemeClr val="accent1"/>
                </a:solidFill>
                <a:latin typeface="Inter Medium"/>
                <a:ea typeface="Inter Medium"/>
                <a:cs typeface="Inter Medium"/>
                <a:sym typeface="Inter Medium"/>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BLANK_1_1_1_1_1_1_1_1_1_1_1_1_1_1_1_1_1_1">
    <p:bg>
      <p:bgPr>
        <a:solidFill>
          <a:schemeClr val="lt2"/>
        </a:solidFill>
      </p:bgPr>
    </p:bg>
    <p:spTree>
      <p:nvGrpSpPr>
        <p:cNvPr id="1374" name="Shape 1374"/>
        <p:cNvGrpSpPr/>
        <p:nvPr/>
      </p:nvGrpSpPr>
      <p:grpSpPr>
        <a:xfrm>
          <a:off x="0" y="0"/>
          <a:ext cx="0" cy="0"/>
          <a:chOff x="0" y="0"/>
          <a:chExt cx="0" cy="0"/>
        </a:xfrm>
      </p:grpSpPr>
      <p:sp>
        <p:nvSpPr>
          <p:cNvPr id="1375" name="Google Shape;1375;p85"/>
          <p:cNvSpPr/>
          <p:nvPr>
            <p:ph idx="2" type="pic"/>
          </p:nvPr>
        </p:nvSpPr>
        <p:spPr>
          <a:xfrm>
            <a:off x="779638" y="1448025"/>
            <a:ext cx="2424300" cy="1560300"/>
          </a:xfrm>
          <a:prstGeom prst="roundRect">
            <a:avLst>
              <a:gd fmla="val 6865" name="adj"/>
            </a:avLst>
          </a:prstGeom>
          <a:noFill/>
          <a:ln>
            <a:noFill/>
          </a:ln>
        </p:spPr>
      </p:sp>
      <p:sp>
        <p:nvSpPr>
          <p:cNvPr id="1376" name="Google Shape;1376;p85"/>
          <p:cNvSpPr/>
          <p:nvPr>
            <p:ph idx="3" type="pic"/>
          </p:nvPr>
        </p:nvSpPr>
        <p:spPr>
          <a:xfrm>
            <a:off x="3487091" y="1448025"/>
            <a:ext cx="2424300" cy="1560300"/>
          </a:xfrm>
          <a:prstGeom prst="roundRect">
            <a:avLst>
              <a:gd fmla="val 6865" name="adj"/>
            </a:avLst>
          </a:prstGeom>
          <a:noFill/>
          <a:ln>
            <a:noFill/>
          </a:ln>
        </p:spPr>
      </p:sp>
      <p:sp>
        <p:nvSpPr>
          <p:cNvPr id="1377" name="Google Shape;1377;p85"/>
          <p:cNvSpPr/>
          <p:nvPr>
            <p:ph idx="4" type="pic"/>
          </p:nvPr>
        </p:nvSpPr>
        <p:spPr>
          <a:xfrm>
            <a:off x="6194533" y="1448025"/>
            <a:ext cx="2424300" cy="1560300"/>
          </a:xfrm>
          <a:prstGeom prst="roundRect">
            <a:avLst>
              <a:gd fmla="val 6865" name="adj"/>
            </a:avLst>
          </a:prstGeom>
          <a:noFill/>
          <a:ln>
            <a:noFill/>
          </a:ln>
        </p:spPr>
      </p:sp>
      <p:sp>
        <p:nvSpPr>
          <p:cNvPr id="1378" name="Google Shape;1378;p85"/>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79" name="Google Shape;1379;p85"/>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80" name="Google Shape;1380;p85"/>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381" name="Google Shape;1381;p85"/>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82" name="Google Shape;1382;p85"/>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383" name="Google Shape;1383;p85"/>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384" name="Google Shape;1384;p85"/>
          <p:cNvSpPr txBox="1"/>
          <p:nvPr>
            <p:ph idx="1" type="body"/>
          </p:nvPr>
        </p:nvSpPr>
        <p:spPr>
          <a:xfrm>
            <a:off x="77965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1385" name="Google Shape;1385;p85"/>
          <p:cNvSpPr txBox="1"/>
          <p:nvPr>
            <p:ph idx="5" type="body"/>
          </p:nvPr>
        </p:nvSpPr>
        <p:spPr>
          <a:xfrm>
            <a:off x="348710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86" name="Google Shape;1386;p85"/>
          <p:cNvSpPr txBox="1"/>
          <p:nvPr>
            <p:ph idx="6" type="body"/>
          </p:nvPr>
        </p:nvSpPr>
        <p:spPr>
          <a:xfrm>
            <a:off x="619455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387" name="Google Shape;1387;p85"/>
          <p:cNvSpPr txBox="1"/>
          <p:nvPr>
            <p:ph idx="7" type="subTitle"/>
          </p:nvPr>
        </p:nvSpPr>
        <p:spPr>
          <a:xfrm>
            <a:off x="77965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
        <p:nvSpPr>
          <p:cNvPr id="1388" name="Google Shape;1388;p85"/>
          <p:cNvSpPr txBox="1"/>
          <p:nvPr>
            <p:ph idx="8" type="subTitle"/>
          </p:nvPr>
        </p:nvSpPr>
        <p:spPr>
          <a:xfrm>
            <a:off x="348710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
        <p:nvSpPr>
          <p:cNvPr id="1389" name="Google Shape;1389;p85"/>
          <p:cNvSpPr txBox="1"/>
          <p:nvPr>
            <p:ph idx="9" type="subTitle"/>
          </p:nvPr>
        </p:nvSpPr>
        <p:spPr>
          <a:xfrm>
            <a:off x="619455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 ALT 1">
  <p:cSld name="BLANK_1_1_1_1_1_1_1_1_1_1_1_1_1_1_1_1_1_1_2">
    <p:bg>
      <p:bgPr>
        <a:solidFill>
          <a:schemeClr val="lt2"/>
        </a:solidFill>
      </p:bgPr>
    </p:bg>
    <p:spTree>
      <p:nvGrpSpPr>
        <p:cNvPr id="1390" name="Shape 1390"/>
        <p:cNvGrpSpPr/>
        <p:nvPr/>
      </p:nvGrpSpPr>
      <p:grpSpPr>
        <a:xfrm>
          <a:off x="0" y="0"/>
          <a:ext cx="0" cy="0"/>
          <a:chOff x="0" y="0"/>
          <a:chExt cx="0" cy="0"/>
        </a:xfrm>
      </p:grpSpPr>
      <p:sp>
        <p:nvSpPr>
          <p:cNvPr id="1391" name="Google Shape;1391;p86"/>
          <p:cNvSpPr txBox="1"/>
          <p:nvPr>
            <p:ph idx="1"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92" name="Google Shape;1392;p86"/>
          <p:cNvSpPr txBox="1"/>
          <p:nvPr>
            <p:ph idx="2"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393" name="Google Shape;1393;p86"/>
          <p:cNvSpPr txBox="1"/>
          <p:nvPr>
            <p:ph idx="3"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394" name="Google Shape;1394;p86"/>
          <p:cNvSpPr/>
          <p:nvPr>
            <p:ph idx="4" type="pic"/>
          </p:nvPr>
        </p:nvSpPr>
        <p:spPr>
          <a:xfrm>
            <a:off x="779638" y="1448025"/>
            <a:ext cx="2424300" cy="1560300"/>
          </a:xfrm>
          <a:prstGeom prst="roundRect">
            <a:avLst>
              <a:gd fmla="val 6865" name="adj"/>
            </a:avLst>
          </a:prstGeom>
          <a:noFill/>
          <a:ln>
            <a:noFill/>
          </a:ln>
        </p:spPr>
      </p:sp>
      <p:sp>
        <p:nvSpPr>
          <p:cNvPr id="1395" name="Google Shape;1395;p86"/>
          <p:cNvSpPr/>
          <p:nvPr>
            <p:ph idx="5" type="pic"/>
          </p:nvPr>
        </p:nvSpPr>
        <p:spPr>
          <a:xfrm>
            <a:off x="3487091" y="1448025"/>
            <a:ext cx="2424300" cy="1560300"/>
          </a:xfrm>
          <a:prstGeom prst="roundRect">
            <a:avLst>
              <a:gd fmla="val 6865" name="adj"/>
            </a:avLst>
          </a:prstGeom>
          <a:noFill/>
          <a:ln>
            <a:noFill/>
          </a:ln>
        </p:spPr>
      </p:sp>
      <p:sp>
        <p:nvSpPr>
          <p:cNvPr id="1396" name="Google Shape;1396;p86"/>
          <p:cNvSpPr/>
          <p:nvPr>
            <p:ph idx="6" type="pic"/>
          </p:nvPr>
        </p:nvSpPr>
        <p:spPr>
          <a:xfrm>
            <a:off x="6194533" y="1448025"/>
            <a:ext cx="2424300" cy="1560300"/>
          </a:xfrm>
          <a:prstGeom prst="roundRect">
            <a:avLst>
              <a:gd fmla="val 6865" name="adj"/>
            </a:avLst>
          </a:prstGeom>
          <a:noFill/>
          <a:ln>
            <a:noFill/>
          </a:ln>
        </p:spPr>
      </p:sp>
      <p:sp>
        <p:nvSpPr>
          <p:cNvPr id="1397" name="Google Shape;1397;p86"/>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398" name="Google Shape;1398;p86"/>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399" name="Google Shape;1399;p86"/>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400" name="Google Shape;1400;p86"/>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01" name="Google Shape;1401;p86"/>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02" name="Google Shape;1402;p86"/>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
        <p:nvSpPr>
          <p:cNvPr id="1403" name="Google Shape;1403;p86"/>
          <p:cNvSpPr txBox="1"/>
          <p:nvPr>
            <p:ph idx="7" type="body"/>
          </p:nvPr>
        </p:nvSpPr>
        <p:spPr>
          <a:xfrm>
            <a:off x="77965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SzPts val="1000"/>
              <a:buFont typeface="Inter Light"/>
              <a:buChar char="●"/>
              <a:defRPr sz="1000">
                <a:latin typeface="Inter Light"/>
                <a:ea typeface="Inter Light"/>
                <a:cs typeface="Inter Light"/>
                <a:sym typeface="Inter Light"/>
              </a:defRPr>
            </a:lvl1pPr>
            <a:lvl2pPr indent="-292100" lvl="1" marL="914400">
              <a:spcBef>
                <a:spcPts val="800"/>
              </a:spcBef>
              <a:spcAft>
                <a:spcPts val="0"/>
              </a:spcAft>
              <a:buSzPts val="1000"/>
              <a:buFont typeface="Inter Light"/>
              <a:buChar char="○"/>
              <a:defRPr sz="1000">
                <a:latin typeface="Inter Light"/>
                <a:ea typeface="Inter Light"/>
                <a:cs typeface="Inter Light"/>
                <a:sym typeface="Inter Light"/>
              </a:defRPr>
            </a:lvl2pPr>
            <a:lvl3pPr indent="-292100" lvl="2" marL="1371600">
              <a:spcBef>
                <a:spcPts val="800"/>
              </a:spcBef>
              <a:spcAft>
                <a:spcPts val="0"/>
              </a:spcAft>
              <a:buSzPts val="1000"/>
              <a:buFont typeface="Inter Light"/>
              <a:buChar char="■"/>
              <a:defRPr sz="1000">
                <a:latin typeface="Inter Light"/>
                <a:ea typeface="Inter Light"/>
                <a:cs typeface="Inter Light"/>
                <a:sym typeface="Inter Light"/>
              </a:defRPr>
            </a:lvl3pPr>
            <a:lvl4pPr indent="-292100" lvl="3" marL="1828800">
              <a:spcBef>
                <a:spcPts val="800"/>
              </a:spcBef>
              <a:spcAft>
                <a:spcPts val="0"/>
              </a:spcAft>
              <a:buSzPts val="1000"/>
              <a:buFont typeface="Inter Light"/>
              <a:buChar char="●"/>
              <a:defRPr sz="1000">
                <a:latin typeface="Inter Light"/>
                <a:ea typeface="Inter Light"/>
                <a:cs typeface="Inter Light"/>
                <a:sym typeface="Inter Light"/>
              </a:defRPr>
            </a:lvl4pPr>
            <a:lvl5pPr indent="-292100" lvl="4" marL="2286000">
              <a:spcBef>
                <a:spcPts val="800"/>
              </a:spcBef>
              <a:spcAft>
                <a:spcPts val="0"/>
              </a:spcAft>
              <a:buSzPts val="1000"/>
              <a:buFont typeface="Inter Light"/>
              <a:buChar char="○"/>
              <a:defRPr sz="1000">
                <a:latin typeface="Inter Light"/>
                <a:ea typeface="Inter Light"/>
                <a:cs typeface="Inter Light"/>
                <a:sym typeface="Inter Light"/>
              </a:defRPr>
            </a:lvl5pPr>
            <a:lvl6pPr indent="-292100" lvl="5" marL="2743200">
              <a:spcBef>
                <a:spcPts val="800"/>
              </a:spcBef>
              <a:spcAft>
                <a:spcPts val="0"/>
              </a:spcAft>
              <a:buSzPts val="1000"/>
              <a:buFont typeface="Inter Light"/>
              <a:buChar char="■"/>
              <a:defRPr sz="1000">
                <a:latin typeface="Inter Light"/>
                <a:ea typeface="Inter Light"/>
                <a:cs typeface="Inter Light"/>
                <a:sym typeface="Inter Light"/>
              </a:defRPr>
            </a:lvl6pPr>
            <a:lvl7pPr indent="-292100" lvl="6" marL="3200400">
              <a:spcBef>
                <a:spcPts val="800"/>
              </a:spcBef>
              <a:spcAft>
                <a:spcPts val="0"/>
              </a:spcAft>
              <a:buSzPts val="1000"/>
              <a:buFont typeface="Inter Light"/>
              <a:buChar char="●"/>
              <a:defRPr sz="1000">
                <a:latin typeface="Inter Light"/>
                <a:ea typeface="Inter Light"/>
                <a:cs typeface="Inter Light"/>
                <a:sym typeface="Inter Light"/>
              </a:defRPr>
            </a:lvl7pPr>
            <a:lvl8pPr indent="-292100" lvl="7" marL="3657600">
              <a:spcBef>
                <a:spcPts val="800"/>
              </a:spcBef>
              <a:spcAft>
                <a:spcPts val="0"/>
              </a:spcAft>
              <a:buSzPts val="1000"/>
              <a:buFont typeface="Inter Light"/>
              <a:buChar char="○"/>
              <a:defRPr sz="1000">
                <a:latin typeface="Inter Light"/>
                <a:ea typeface="Inter Light"/>
                <a:cs typeface="Inter Light"/>
                <a:sym typeface="Inter Light"/>
              </a:defRPr>
            </a:lvl8pPr>
            <a:lvl9pPr indent="-292100" lvl="8" marL="4114800">
              <a:spcBef>
                <a:spcPts val="800"/>
              </a:spcBef>
              <a:spcAft>
                <a:spcPts val="800"/>
              </a:spcAft>
              <a:buSzPts val="1000"/>
              <a:buFont typeface="Inter Light"/>
              <a:buChar char="■"/>
              <a:defRPr sz="1000">
                <a:latin typeface="Inter Light"/>
                <a:ea typeface="Inter Light"/>
                <a:cs typeface="Inter Light"/>
                <a:sym typeface="Inter Light"/>
              </a:defRPr>
            </a:lvl9pPr>
          </a:lstStyle>
          <a:p/>
        </p:txBody>
      </p:sp>
      <p:sp>
        <p:nvSpPr>
          <p:cNvPr id="1404" name="Google Shape;1404;p86"/>
          <p:cNvSpPr txBox="1"/>
          <p:nvPr>
            <p:ph idx="8" type="body"/>
          </p:nvPr>
        </p:nvSpPr>
        <p:spPr>
          <a:xfrm>
            <a:off x="348710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405" name="Google Shape;1405;p86"/>
          <p:cNvSpPr txBox="1"/>
          <p:nvPr>
            <p:ph idx="9" type="body"/>
          </p:nvPr>
        </p:nvSpPr>
        <p:spPr>
          <a:xfrm>
            <a:off x="6194550" y="3743925"/>
            <a:ext cx="2424300" cy="1006500"/>
          </a:xfrm>
          <a:prstGeom prst="rect">
            <a:avLst/>
          </a:prstGeom>
        </p:spPr>
        <p:txBody>
          <a:bodyPr anchorCtr="0" anchor="t" bIns="91425" lIns="182875" spcFirstLastPara="1" rIns="182875" wrap="square" tIns="91425">
            <a:normAutofit/>
          </a:bodyPr>
          <a:lstStyle>
            <a:lvl1pPr indent="-292100" lvl="0" marL="457200">
              <a:spcBef>
                <a:spcPts val="0"/>
              </a:spcBef>
              <a:spcAft>
                <a:spcPts val="0"/>
              </a:spcAft>
              <a:buClr>
                <a:schemeClr val="lt1"/>
              </a:buClr>
              <a:buSzPts val="1000"/>
              <a:buFont typeface="Inter Light"/>
              <a:buChar char="●"/>
              <a:defRPr sz="1000">
                <a:latin typeface="Inter Light"/>
                <a:ea typeface="Inter Light"/>
                <a:cs typeface="Inter Light"/>
                <a:sym typeface="Inter Light"/>
              </a:defRPr>
            </a:lvl1pPr>
            <a:lvl2pPr indent="-292100" lvl="1" marL="914400">
              <a:spcBef>
                <a:spcPts val="0"/>
              </a:spcBef>
              <a:spcAft>
                <a:spcPts val="0"/>
              </a:spcAft>
              <a:buClr>
                <a:schemeClr val="lt1"/>
              </a:buClr>
              <a:buSzPts val="1000"/>
              <a:buFont typeface="Inter Light"/>
              <a:buChar char="○"/>
              <a:defRPr sz="1000">
                <a:latin typeface="Inter Light"/>
                <a:ea typeface="Inter Light"/>
                <a:cs typeface="Inter Light"/>
                <a:sym typeface="Inter Light"/>
              </a:defRPr>
            </a:lvl2pPr>
            <a:lvl3pPr indent="-292100" lvl="2" marL="1371600">
              <a:spcBef>
                <a:spcPts val="0"/>
              </a:spcBef>
              <a:spcAft>
                <a:spcPts val="0"/>
              </a:spcAft>
              <a:buClr>
                <a:schemeClr val="lt1"/>
              </a:buClr>
              <a:buSzPts val="1000"/>
              <a:buFont typeface="Inter Light"/>
              <a:buChar char="■"/>
              <a:defRPr sz="1000">
                <a:latin typeface="Inter Light"/>
                <a:ea typeface="Inter Light"/>
                <a:cs typeface="Inter Light"/>
                <a:sym typeface="Inter Light"/>
              </a:defRPr>
            </a:lvl3pPr>
            <a:lvl4pPr indent="-292100" lvl="3" marL="1828800">
              <a:spcBef>
                <a:spcPts val="0"/>
              </a:spcBef>
              <a:spcAft>
                <a:spcPts val="0"/>
              </a:spcAft>
              <a:buClr>
                <a:schemeClr val="lt1"/>
              </a:buClr>
              <a:buSzPts val="1000"/>
              <a:buFont typeface="Inter Light"/>
              <a:buChar char="●"/>
              <a:defRPr sz="1000">
                <a:latin typeface="Inter Light"/>
                <a:ea typeface="Inter Light"/>
                <a:cs typeface="Inter Light"/>
                <a:sym typeface="Inter Light"/>
              </a:defRPr>
            </a:lvl4pPr>
            <a:lvl5pPr indent="-292100" lvl="4" marL="2286000">
              <a:spcBef>
                <a:spcPts val="0"/>
              </a:spcBef>
              <a:spcAft>
                <a:spcPts val="0"/>
              </a:spcAft>
              <a:buClr>
                <a:schemeClr val="lt1"/>
              </a:buClr>
              <a:buSzPts val="1000"/>
              <a:buFont typeface="Inter Light"/>
              <a:buChar char="○"/>
              <a:defRPr sz="1000">
                <a:latin typeface="Inter Light"/>
                <a:ea typeface="Inter Light"/>
                <a:cs typeface="Inter Light"/>
                <a:sym typeface="Inter Light"/>
              </a:defRPr>
            </a:lvl5pPr>
            <a:lvl6pPr indent="-292100" lvl="5" marL="2743200">
              <a:spcBef>
                <a:spcPts val="0"/>
              </a:spcBef>
              <a:spcAft>
                <a:spcPts val="0"/>
              </a:spcAft>
              <a:buClr>
                <a:schemeClr val="lt1"/>
              </a:buClr>
              <a:buSzPts val="1000"/>
              <a:buFont typeface="Inter Light"/>
              <a:buChar char="■"/>
              <a:defRPr sz="1000">
                <a:latin typeface="Inter Light"/>
                <a:ea typeface="Inter Light"/>
                <a:cs typeface="Inter Light"/>
                <a:sym typeface="Inter Light"/>
              </a:defRPr>
            </a:lvl6pPr>
            <a:lvl7pPr indent="-292100" lvl="6" marL="3200400">
              <a:spcBef>
                <a:spcPts val="0"/>
              </a:spcBef>
              <a:spcAft>
                <a:spcPts val="0"/>
              </a:spcAft>
              <a:buClr>
                <a:schemeClr val="lt1"/>
              </a:buClr>
              <a:buSzPts val="1000"/>
              <a:buFont typeface="Inter Light"/>
              <a:buChar char="●"/>
              <a:defRPr sz="1000">
                <a:latin typeface="Inter Light"/>
                <a:ea typeface="Inter Light"/>
                <a:cs typeface="Inter Light"/>
                <a:sym typeface="Inter Light"/>
              </a:defRPr>
            </a:lvl7pPr>
            <a:lvl8pPr indent="-292100" lvl="7" marL="3657600">
              <a:spcBef>
                <a:spcPts val="0"/>
              </a:spcBef>
              <a:spcAft>
                <a:spcPts val="0"/>
              </a:spcAft>
              <a:buClr>
                <a:schemeClr val="lt1"/>
              </a:buClr>
              <a:buSzPts val="1000"/>
              <a:buFont typeface="Inter Light"/>
              <a:buChar char="○"/>
              <a:defRPr sz="1000">
                <a:latin typeface="Inter Light"/>
                <a:ea typeface="Inter Light"/>
                <a:cs typeface="Inter Light"/>
                <a:sym typeface="Inter Light"/>
              </a:defRPr>
            </a:lvl8pPr>
            <a:lvl9pPr indent="-292100" lvl="8" marL="4114800">
              <a:spcBef>
                <a:spcPts val="0"/>
              </a:spcBef>
              <a:spcAft>
                <a:spcPts val="0"/>
              </a:spcAft>
              <a:buClr>
                <a:schemeClr val="lt1"/>
              </a:buClr>
              <a:buSzPts val="1000"/>
              <a:buFont typeface="Inter Light"/>
              <a:buChar char="■"/>
              <a:defRPr sz="1000">
                <a:latin typeface="Inter Light"/>
                <a:ea typeface="Inter Light"/>
                <a:cs typeface="Inter Light"/>
                <a:sym typeface="Inter Light"/>
              </a:defRPr>
            </a:lvl9pPr>
          </a:lstStyle>
          <a:p/>
        </p:txBody>
      </p:sp>
      <p:sp>
        <p:nvSpPr>
          <p:cNvPr id="1406" name="Google Shape;1406;p86"/>
          <p:cNvSpPr txBox="1"/>
          <p:nvPr>
            <p:ph idx="13" type="subTitle"/>
          </p:nvPr>
        </p:nvSpPr>
        <p:spPr>
          <a:xfrm>
            <a:off x="77965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
        <p:nvSpPr>
          <p:cNvPr id="1407" name="Google Shape;1407;p86"/>
          <p:cNvSpPr txBox="1"/>
          <p:nvPr>
            <p:ph idx="14" type="subTitle"/>
          </p:nvPr>
        </p:nvSpPr>
        <p:spPr>
          <a:xfrm>
            <a:off x="348710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
        <p:nvSpPr>
          <p:cNvPr id="1408" name="Google Shape;1408;p86"/>
          <p:cNvSpPr txBox="1"/>
          <p:nvPr>
            <p:ph idx="15" type="subTitle"/>
          </p:nvPr>
        </p:nvSpPr>
        <p:spPr>
          <a:xfrm>
            <a:off x="6194550" y="3008350"/>
            <a:ext cx="2424300" cy="735600"/>
          </a:xfrm>
          <a:prstGeom prst="rect">
            <a:avLst/>
          </a:prstGeom>
        </p:spPr>
        <p:txBody>
          <a:bodyPr anchorCtr="0" anchor="b" bIns="91425" lIns="182875" spcFirstLastPara="1" rIns="91425" wrap="square" tIns="91425">
            <a:normAutofit/>
          </a:bodyPr>
          <a:lstStyle>
            <a:lvl1pPr lvl="0">
              <a:spcBef>
                <a:spcPts val="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1pPr>
            <a:lvl2pPr lvl="1">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2pPr>
            <a:lvl3pPr lvl="2">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3pPr>
            <a:lvl4pPr lvl="3">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4pPr>
            <a:lvl5pPr lvl="4">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5pPr>
            <a:lvl6pPr lvl="5">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6pPr>
            <a:lvl7pPr lvl="6">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7pPr>
            <a:lvl8pPr lvl="7">
              <a:spcBef>
                <a:spcPts val="800"/>
              </a:spcBef>
              <a:spcAft>
                <a:spcPts val="0"/>
              </a:spcAft>
              <a:buClr>
                <a:schemeClr val="accent1"/>
              </a:buClr>
              <a:buSzPts val="1200"/>
              <a:buFont typeface="Inter Medium"/>
              <a:buNone/>
              <a:defRPr>
                <a:solidFill>
                  <a:schemeClr val="accent1"/>
                </a:solidFill>
                <a:latin typeface="Inter Medium"/>
                <a:ea typeface="Inter Medium"/>
                <a:cs typeface="Inter Medium"/>
                <a:sym typeface="Inter Medium"/>
              </a:defRPr>
            </a:lvl8pPr>
            <a:lvl9pPr lvl="8">
              <a:spcBef>
                <a:spcPts val="800"/>
              </a:spcBef>
              <a:spcAft>
                <a:spcPts val="800"/>
              </a:spcAft>
              <a:buClr>
                <a:schemeClr val="accent1"/>
              </a:buClr>
              <a:buSzPts val="1200"/>
              <a:buFont typeface="Inter Medium"/>
              <a:buNone/>
              <a:defRPr>
                <a:solidFill>
                  <a:schemeClr val="accent1"/>
                </a:solidFill>
                <a:latin typeface="Inter Medium"/>
                <a:ea typeface="Inter Medium"/>
                <a:cs typeface="Inter Medium"/>
                <a:sym typeface="Inter Medium"/>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BLANK_1_1_1_1_1_1_1_1_1_1_1_1_1_1_1_1_1_1_1">
    <p:bg>
      <p:bgPr>
        <a:solidFill>
          <a:schemeClr val="lt2"/>
        </a:solidFill>
      </p:bgPr>
    </p:bg>
    <p:spTree>
      <p:nvGrpSpPr>
        <p:cNvPr id="1409" name="Shape 1409"/>
        <p:cNvGrpSpPr/>
        <p:nvPr/>
      </p:nvGrpSpPr>
      <p:grpSpPr>
        <a:xfrm>
          <a:off x="0" y="0"/>
          <a:ext cx="0" cy="0"/>
          <a:chOff x="0" y="0"/>
          <a:chExt cx="0" cy="0"/>
        </a:xfrm>
      </p:grpSpPr>
      <p:sp>
        <p:nvSpPr>
          <p:cNvPr id="1410" name="Google Shape;1410;p87"/>
          <p:cNvSpPr/>
          <p:nvPr>
            <p:ph idx="2" type="pic"/>
          </p:nvPr>
        </p:nvSpPr>
        <p:spPr>
          <a:xfrm>
            <a:off x="1540250" y="1039100"/>
            <a:ext cx="6585900" cy="3400500"/>
          </a:xfrm>
          <a:prstGeom prst="roundRect">
            <a:avLst>
              <a:gd fmla="val 6865" name="adj"/>
            </a:avLst>
          </a:prstGeom>
          <a:noFill/>
          <a:ln>
            <a:noFill/>
          </a:ln>
        </p:spPr>
      </p:sp>
      <p:cxnSp>
        <p:nvCxnSpPr>
          <p:cNvPr id="1411" name="Google Shape;1411;p87"/>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412" name="Google Shape;1412;p87"/>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413" name="Google Shape;1413;p87"/>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14" name="Google Shape;1414;p87"/>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 ALT 1">
  <p:cSld name="BLANK_1_1_1_1_1_1_1_1_1_1_1_1_1_1_1_1_1_1_1_2">
    <p:bg>
      <p:bgPr>
        <a:solidFill>
          <a:schemeClr val="lt2"/>
        </a:solidFill>
      </p:bgPr>
    </p:bg>
    <p:spTree>
      <p:nvGrpSpPr>
        <p:cNvPr id="1415" name="Shape 1415"/>
        <p:cNvGrpSpPr/>
        <p:nvPr/>
      </p:nvGrpSpPr>
      <p:grpSpPr>
        <a:xfrm>
          <a:off x="0" y="0"/>
          <a:ext cx="0" cy="0"/>
          <a:chOff x="0" y="0"/>
          <a:chExt cx="0" cy="0"/>
        </a:xfrm>
      </p:grpSpPr>
      <p:sp>
        <p:nvSpPr>
          <p:cNvPr id="1416" name="Google Shape;1416;p88"/>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417" name="Google Shape;1417;p88"/>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418" name="Google Shape;1418;p88"/>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419" name="Google Shape;1419;p88"/>
          <p:cNvSpPr/>
          <p:nvPr>
            <p:ph idx="4" type="pic"/>
          </p:nvPr>
        </p:nvSpPr>
        <p:spPr>
          <a:xfrm>
            <a:off x="1540250" y="1039100"/>
            <a:ext cx="6585900" cy="3400500"/>
          </a:xfrm>
          <a:prstGeom prst="roundRect">
            <a:avLst>
              <a:gd fmla="val 6865" name="adj"/>
            </a:avLst>
          </a:prstGeom>
          <a:noFill/>
          <a:ln>
            <a:noFill/>
          </a:ln>
        </p:spPr>
      </p:sp>
      <p:cxnSp>
        <p:nvCxnSpPr>
          <p:cNvPr id="1420" name="Google Shape;1420;p88"/>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421" name="Google Shape;1421;p88"/>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422" name="Google Shape;1422;p88"/>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23" name="Google Shape;1423;p88"/>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BLANK_1_1_1_1_1_1_1_1_1_1_1_1_1_1_1_1_1_1_1_1">
    <p:bg>
      <p:bgPr>
        <a:solidFill>
          <a:schemeClr val="lt2"/>
        </a:solidFill>
      </p:bgPr>
    </p:bg>
    <p:spTree>
      <p:nvGrpSpPr>
        <p:cNvPr id="1424" name="Shape 1424"/>
        <p:cNvGrpSpPr/>
        <p:nvPr/>
      </p:nvGrpSpPr>
      <p:grpSpPr>
        <a:xfrm>
          <a:off x="0" y="0"/>
          <a:ext cx="0" cy="0"/>
          <a:chOff x="0" y="0"/>
          <a:chExt cx="0" cy="0"/>
        </a:xfrm>
      </p:grpSpPr>
      <p:sp>
        <p:nvSpPr>
          <p:cNvPr id="1425" name="Google Shape;1425;p89"/>
          <p:cNvSpPr/>
          <p:nvPr>
            <p:ph idx="2" type="pic"/>
          </p:nvPr>
        </p:nvSpPr>
        <p:spPr>
          <a:xfrm>
            <a:off x="1907087" y="1245243"/>
            <a:ext cx="1868700" cy="1051200"/>
          </a:xfrm>
          <a:prstGeom prst="roundRect">
            <a:avLst>
              <a:gd fmla="val 6865" name="adj"/>
            </a:avLst>
          </a:prstGeom>
          <a:noFill/>
          <a:ln>
            <a:noFill/>
          </a:ln>
        </p:spPr>
      </p:sp>
      <p:sp>
        <p:nvSpPr>
          <p:cNvPr id="1426" name="Google Shape;1426;p89"/>
          <p:cNvSpPr/>
          <p:nvPr>
            <p:ph idx="3" type="pic"/>
          </p:nvPr>
        </p:nvSpPr>
        <p:spPr>
          <a:xfrm>
            <a:off x="3898886" y="1245243"/>
            <a:ext cx="1868700" cy="1051200"/>
          </a:xfrm>
          <a:prstGeom prst="roundRect">
            <a:avLst>
              <a:gd fmla="val 6865" name="adj"/>
            </a:avLst>
          </a:prstGeom>
          <a:noFill/>
          <a:ln>
            <a:noFill/>
          </a:ln>
        </p:spPr>
      </p:sp>
      <p:sp>
        <p:nvSpPr>
          <p:cNvPr id="1427" name="Google Shape;1427;p89"/>
          <p:cNvSpPr/>
          <p:nvPr>
            <p:ph idx="4" type="pic"/>
          </p:nvPr>
        </p:nvSpPr>
        <p:spPr>
          <a:xfrm>
            <a:off x="5890685" y="1245243"/>
            <a:ext cx="1868700" cy="1051200"/>
          </a:xfrm>
          <a:prstGeom prst="roundRect">
            <a:avLst>
              <a:gd fmla="val 6865" name="adj"/>
            </a:avLst>
          </a:prstGeom>
          <a:noFill/>
          <a:ln>
            <a:noFill/>
          </a:ln>
        </p:spPr>
      </p:sp>
      <p:sp>
        <p:nvSpPr>
          <p:cNvPr id="1428" name="Google Shape;1428;p89"/>
          <p:cNvSpPr/>
          <p:nvPr>
            <p:ph idx="5" type="pic"/>
          </p:nvPr>
        </p:nvSpPr>
        <p:spPr>
          <a:xfrm>
            <a:off x="1907087" y="2409575"/>
            <a:ext cx="1868700" cy="1051200"/>
          </a:xfrm>
          <a:prstGeom prst="roundRect">
            <a:avLst>
              <a:gd fmla="val 6865" name="adj"/>
            </a:avLst>
          </a:prstGeom>
          <a:noFill/>
          <a:ln>
            <a:noFill/>
          </a:ln>
        </p:spPr>
      </p:sp>
      <p:sp>
        <p:nvSpPr>
          <p:cNvPr id="1429" name="Google Shape;1429;p89"/>
          <p:cNvSpPr/>
          <p:nvPr>
            <p:ph idx="6" type="pic"/>
          </p:nvPr>
        </p:nvSpPr>
        <p:spPr>
          <a:xfrm>
            <a:off x="3898886" y="2409575"/>
            <a:ext cx="1868700" cy="1051200"/>
          </a:xfrm>
          <a:prstGeom prst="roundRect">
            <a:avLst>
              <a:gd fmla="val 6865" name="adj"/>
            </a:avLst>
          </a:prstGeom>
          <a:noFill/>
          <a:ln>
            <a:noFill/>
          </a:ln>
        </p:spPr>
      </p:sp>
      <p:sp>
        <p:nvSpPr>
          <p:cNvPr id="1430" name="Google Shape;1430;p89"/>
          <p:cNvSpPr/>
          <p:nvPr>
            <p:ph idx="7" type="pic"/>
          </p:nvPr>
        </p:nvSpPr>
        <p:spPr>
          <a:xfrm>
            <a:off x="5890685" y="2409575"/>
            <a:ext cx="1868700" cy="1051200"/>
          </a:xfrm>
          <a:prstGeom prst="roundRect">
            <a:avLst>
              <a:gd fmla="val 6865" name="adj"/>
            </a:avLst>
          </a:prstGeom>
          <a:noFill/>
          <a:ln>
            <a:noFill/>
          </a:ln>
        </p:spPr>
      </p:sp>
      <p:sp>
        <p:nvSpPr>
          <p:cNvPr id="1431" name="Google Shape;1431;p89"/>
          <p:cNvSpPr/>
          <p:nvPr>
            <p:ph idx="8" type="pic"/>
          </p:nvPr>
        </p:nvSpPr>
        <p:spPr>
          <a:xfrm>
            <a:off x="1907087" y="3573907"/>
            <a:ext cx="1868700" cy="1051200"/>
          </a:xfrm>
          <a:prstGeom prst="roundRect">
            <a:avLst>
              <a:gd fmla="val 6865" name="adj"/>
            </a:avLst>
          </a:prstGeom>
          <a:noFill/>
          <a:ln>
            <a:noFill/>
          </a:ln>
        </p:spPr>
      </p:sp>
      <p:sp>
        <p:nvSpPr>
          <p:cNvPr id="1432" name="Google Shape;1432;p89"/>
          <p:cNvSpPr/>
          <p:nvPr>
            <p:ph idx="9" type="pic"/>
          </p:nvPr>
        </p:nvSpPr>
        <p:spPr>
          <a:xfrm>
            <a:off x="3898886" y="3573907"/>
            <a:ext cx="1868700" cy="1051200"/>
          </a:xfrm>
          <a:prstGeom prst="roundRect">
            <a:avLst>
              <a:gd fmla="val 6865" name="adj"/>
            </a:avLst>
          </a:prstGeom>
          <a:noFill/>
          <a:ln>
            <a:noFill/>
          </a:ln>
        </p:spPr>
      </p:sp>
      <p:sp>
        <p:nvSpPr>
          <p:cNvPr id="1433" name="Google Shape;1433;p89"/>
          <p:cNvSpPr/>
          <p:nvPr>
            <p:ph idx="13" type="pic"/>
          </p:nvPr>
        </p:nvSpPr>
        <p:spPr>
          <a:xfrm>
            <a:off x="5890685" y="3573907"/>
            <a:ext cx="1868700" cy="1051200"/>
          </a:xfrm>
          <a:prstGeom prst="roundRect">
            <a:avLst>
              <a:gd fmla="val 6865" name="adj"/>
            </a:avLst>
          </a:prstGeom>
          <a:noFill/>
          <a:ln>
            <a:noFill/>
          </a:ln>
        </p:spPr>
      </p:sp>
      <p:cxnSp>
        <p:nvCxnSpPr>
          <p:cNvPr id="1434" name="Google Shape;1434;p89"/>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435" name="Google Shape;1435;p89"/>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436" name="Google Shape;1436;p89"/>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37" name="Google Shape;1437;p89"/>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438" name="Google Shape;1438;p89"/>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439" name="Google Shape;1439;p89"/>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 ALT 1">
  <p:cSld name="BLANK_1_1_1_1_1_1_1_1_1_1_1_1_1_1_1_1_1_1_1_1_1">
    <p:bg>
      <p:bgPr>
        <a:solidFill>
          <a:schemeClr val="lt2"/>
        </a:solidFill>
      </p:bgPr>
    </p:bg>
    <p:spTree>
      <p:nvGrpSpPr>
        <p:cNvPr id="1440" name="Shape 1440"/>
        <p:cNvGrpSpPr/>
        <p:nvPr/>
      </p:nvGrpSpPr>
      <p:grpSpPr>
        <a:xfrm>
          <a:off x="0" y="0"/>
          <a:ext cx="0" cy="0"/>
          <a:chOff x="0" y="0"/>
          <a:chExt cx="0" cy="0"/>
        </a:xfrm>
      </p:grpSpPr>
      <p:sp>
        <p:nvSpPr>
          <p:cNvPr id="1441" name="Google Shape;1441;p90"/>
          <p:cNvSpPr txBox="1"/>
          <p:nvPr>
            <p:ph idx="1" type="subTitle"/>
          </p:nvPr>
        </p:nvSpPr>
        <p:spPr>
          <a:xfrm>
            <a:off x="521250" y="-175"/>
            <a:ext cx="2930100" cy="3351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800"/>
              <a:buFont typeface="Inter"/>
              <a:buNone/>
              <a:defRPr sz="800"/>
            </a:lvl1pPr>
            <a:lvl2pPr lvl="1">
              <a:spcBef>
                <a:spcPts val="0"/>
              </a:spcBef>
              <a:spcAft>
                <a:spcPts val="0"/>
              </a:spcAft>
              <a:buClr>
                <a:schemeClr val="lt1"/>
              </a:buClr>
              <a:buSzPts val="800"/>
              <a:buFont typeface="Inter"/>
              <a:buNone/>
              <a:defRPr sz="800"/>
            </a:lvl2pPr>
            <a:lvl3pPr lvl="2">
              <a:spcBef>
                <a:spcPts val="0"/>
              </a:spcBef>
              <a:spcAft>
                <a:spcPts val="0"/>
              </a:spcAft>
              <a:buClr>
                <a:schemeClr val="lt1"/>
              </a:buClr>
              <a:buSzPts val="800"/>
              <a:buFont typeface="Inter"/>
              <a:buNone/>
              <a:defRPr sz="800"/>
            </a:lvl3pPr>
            <a:lvl4pPr lvl="3">
              <a:spcBef>
                <a:spcPts val="0"/>
              </a:spcBef>
              <a:spcAft>
                <a:spcPts val="0"/>
              </a:spcAft>
              <a:buClr>
                <a:schemeClr val="lt1"/>
              </a:buClr>
              <a:buSzPts val="800"/>
              <a:buFont typeface="Inter"/>
              <a:buNone/>
              <a:defRPr sz="800"/>
            </a:lvl4pPr>
            <a:lvl5pPr lvl="4">
              <a:spcBef>
                <a:spcPts val="0"/>
              </a:spcBef>
              <a:spcAft>
                <a:spcPts val="0"/>
              </a:spcAft>
              <a:buClr>
                <a:schemeClr val="lt1"/>
              </a:buClr>
              <a:buSzPts val="800"/>
              <a:buFont typeface="Inter"/>
              <a:buNone/>
              <a:defRPr sz="800"/>
            </a:lvl5pPr>
            <a:lvl6pPr lvl="5">
              <a:spcBef>
                <a:spcPts val="0"/>
              </a:spcBef>
              <a:spcAft>
                <a:spcPts val="0"/>
              </a:spcAft>
              <a:buClr>
                <a:schemeClr val="lt1"/>
              </a:buClr>
              <a:buSzPts val="800"/>
              <a:buFont typeface="Inter"/>
              <a:buNone/>
              <a:defRPr sz="800"/>
            </a:lvl6pPr>
            <a:lvl7pPr lvl="6">
              <a:spcBef>
                <a:spcPts val="0"/>
              </a:spcBef>
              <a:spcAft>
                <a:spcPts val="0"/>
              </a:spcAft>
              <a:buClr>
                <a:schemeClr val="lt1"/>
              </a:buClr>
              <a:buSzPts val="800"/>
              <a:buFont typeface="Inter"/>
              <a:buNone/>
              <a:defRPr sz="800"/>
            </a:lvl7pPr>
            <a:lvl8pPr lvl="7">
              <a:spcBef>
                <a:spcPts val="0"/>
              </a:spcBef>
              <a:spcAft>
                <a:spcPts val="0"/>
              </a:spcAft>
              <a:buClr>
                <a:schemeClr val="lt1"/>
              </a:buClr>
              <a:buSzPts val="800"/>
              <a:buFont typeface="Inter"/>
              <a:buNone/>
              <a:defRPr sz="800"/>
            </a:lvl8pPr>
            <a:lvl9pPr lvl="8">
              <a:spcBef>
                <a:spcPts val="0"/>
              </a:spcBef>
              <a:spcAft>
                <a:spcPts val="0"/>
              </a:spcAft>
              <a:buClr>
                <a:schemeClr val="lt1"/>
              </a:buClr>
              <a:buSzPts val="800"/>
              <a:buFont typeface="Inter"/>
              <a:buNone/>
              <a:defRPr sz="800"/>
            </a:lvl9pPr>
          </a:lstStyle>
          <a:p/>
        </p:txBody>
      </p:sp>
      <p:sp>
        <p:nvSpPr>
          <p:cNvPr id="1442" name="Google Shape;1442;p90"/>
          <p:cNvSpPr txBox="1"/>
          <p:nvPr>
            <p:ph idx="2" type="subTitle"/>
          </p:nvPr>
        </p:nvSpPr>
        <p:spPr>
          <a:xfrm>
            <a:off x="4089700" y="-175"/>
            <a:ext cx="26826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443" name="Google Shape;1443;p90"/>
          <p:cNvSpPr txBox="1"/>
          <p:nvPr>
            <p:ph idx="3" type="subTitle"/>
          </p:nvPr>
        </p:nvSpPr>
        <p:spPr>
          <a:xfrm>
            <a:off x="6773700" y="-175"/>
            <a:ext cx="1848900" cy="335100"/>
          </a:xfrm>
          <a:prstGeom prst="rect">
            <a:avLst/>
          </a:prstGeom>
        </p:spPr>
        <p:txBody>
          <a:bodyPr anchorCtr="0" anchor="ctr" bIns="91425" lIns="91425" spcFirstLastPara="1" rIns="274300" wrap="square" tIns="91425">
            <a:normAutofit/>
          </a:bodyPr>
          <a:lstStyle>
            <a:lvl1pPr lvl="0" algn="r">
              <a:spcBef>
                <a:spcPts val="0"/>
              </a:spcBef>
              <a:spcAft>
                <a:spcPts val="0"/>
              </a:spcAft>
              <a:buClr>
                <a:schemeClr val="lt1"/>
              </a:buClr>
              <a:buSzPts val="800"/>
              <a:buFont typeface="Inter"/>
              <a:buNone/>
              <a:defRPr sz="800"/>
            </a:lvl1pPr>
            <a:lvl2pPr lvl="1" algn="r">
              <a:spcBef>
                <a:spcPts val="0"/>
              </a:spcBef>
              <a:spcAft>
                <a:spcPts val="0"/>
              </a:spcAft>
              <a:buClr>
                <a:schemeClr val="lt1"/>
              </a:buClr>
              <a:buSzPts val="800"/>
              <a:buFont typeface="Inter"/>
              <a:buNone/>
              <a:defRPr sz="800"/>
            </a:lvl2pPr>
            <a:lvl3pPr lvl="2" algn="r">
              <a:spcBef>
                <a:spcPts val="0"/>
              </a:spcBef>
              <a:spcAft>
                <a:spcPts val="0"/>
              </a:spcAft>
              <a:buClr>
                <a:schemeClr val="lt1"/>
              </a:buClr>
              <a:buSzPts val="800"/>
              <a:buFont typeface="Inter"/>
              <a:buNone/>
              <a:defRPr sz="800"/>
            </a:lvl3pPr>
            <a:lvl4pPr lvl="3" algn="r">
              <a:spcBef>
                <a:spcPts val="0"/>
              </a:spcBef>
              <a:spcAft>
                <a:spcPts val="0"/>
              </a:spcAft>
              <a:buClr>
                <a:schemeClr val="lt1"/>
              </a:buClr>
              <a:buSzPts val="800"/>
              <a:buFont typeface="Inter"/>
              <a:buNone/>
              <a:defRPr sz="800"/>
            </a:lvl4pPr>
            <a:lvl5pPr lvl="4" algn="r">
              <a:spcBef>
                <a:spcPts val="0"/>
              </a:spcBef>
              <a:spcAft>
                <a:spcPts val="0"/>
              </a:spcAft>
              <a:buClr>
                <a:schemeClr val="lt1"/>
              </a:buClr>
              <a:buSzPts val="800"/>
              <a:buFont typeface="Inter"/>
              <a:buNone/>
              <a:defRPr sz="800"/>
            </a:lvl5pPr>
            <a:lvl6pPr lvl="5" algn="r">
              <a:spcBef>
                <a:spcPts val="0"/>
              </a:spcBef>
              <a:spcAft>
                <a:spcPts val="0"/>
              </a:spcAft>
              <a:buClr>
                <a:schemeClr val="lt1"/>
              </a:buClr>
              <a:buSzPts val="800"/>
              <a:buFont typeface="Inter"/>
              <a:buNone/>
              <a:defRPr sz="800"/>
            </a:lvl6pPr>
            <a:lvl7pPr lvl="6" algn="r">
              <a:spcBef>
                <a:spcPts val="0"/>
              </a:spcBef>
              <a:spcAft>
                <a:spcPts val="0"/>
              </a:spcAft>
              <a:buClr>
                <a:schemeClr val="lt1"/>
              </a:buClr>
              <a:buSzPts val="800"/>
              <a:buFont typeface="Inter"/>
              <a:buNone/>
              <a:defRPr sz="800"/>
            </a:lvl7pPr>
            <a:lvl8pPr lvl="7" algn="r">
              <a:spcBef>
                <a:spcPts val="0"/>
              </a:spcBef>
              <a:spcAft>
                <a:spcPts val="0"/>
              </a:spcAft>
              <a:buClr>
                <a:schemeClr val="lt1"/>
              </a:buClr>
              <a:buSzPts val="800"/>
              <a:buFont typeface="Inter"/>
              <a:buNone/>
              <a:defRPr sz="800"/>
            </a:lvl8pPr>
            <a:lvl9pPr lvl="8" algn="r">
              <a:spcBef>
                <a:spcPts val="0"/>
              </a:spcBef>
              <a:spcAft>
                <a:spcPts val="0"/>
              </a:spcAft>
              <a:buClr>
                <a:schemeClr val="lt1"/>
              </a:buClr>
              <a:buSzPts val="800"/>
              <a:buFont typeface="Inter"/>
              <a:buNone/>
              <a:defRPr sz="800"/>
            </a:lvl9pPr>
          </a:lstStyle>
          <a:p/>
        </p:txBody>
      </p:sp>
      <p:sp>
        <p:nvSpPr>
          <p:cNvPr id="1444" name="Google Shape;1444;p90"/>
          <p:cNvSpPr/>
          <p:nvPr>
            <p:ph idx="4" type="pic"/>
          </p:nvPr>
        </p:nvSpPr>
        <p:spPr>
          <a:xfrm>
            <a:off x="1907087" y="1245243"/>
            <a:ext cx="1868700" cy="1051200"/>
          </a:xfrm>
          <a:prstGeom prst="roundRect">
            <a:avLst>
              <a:gd fmla="val 6865" name="adj"/>
            </a:avLst>
          </a:prstGeom>
          <a:noFill/>
          <a:ln>
            <a:noFill/>
          </a:ln>
        </p:spPr>
      </p:sp>
      <p:sp>
        <p:nvSpPr>
          <p:cNvPr id="1445" name="Google Shape;1445;p90"/>
          <p:cNvSpPr/>
          <p:nvPr>
            <p:ph idx="5" type="pic"/>
          </p:nvPr>
        </p:nvSpPr>
        <p:spPr>
          <a:xfrm>
            <a:off x="3898886" y="1245243"/>
            <a:ext cx="1868700" cy="1051200"/>
          </a:xfrm>
          <a:prstGeom prst="roundRect">
            <a:avLst>
              <a:gd fmla="val 6865" name="adj"/>
            </a:avLst>
          </a:prstGeom>
          <a:noFill/>
          <a:ln>
            <a:noFill/>
          </a:ln>
        </p:spPr>
      </p:sp>
      <p:sp>
        <p:nvSpPr>
          <p:cNvPr id="1446" name="Google Shape;1446;p90"/>
          <p:cNvSpPr/>
          <p:nvPr>
            <p:ph idx="6" type="pic"/>
          </p:nvPr>
        </p:nvSpPr>
        <p:spPr>
          <a:xfrm>
            <a:off x="5890685" y="1245243"/>
            <a:ext cx="1868700" cy="1051200"/>
          </a:xfrm>
          <a:prstGeom prst="roundRect">
            <a:avLst>
              <a:gd fmla="val 6865" name="adj"/>
            </a:avLst>
          </a:prstGeom>
          <a:noFill/>
          <a:ln>
            <a:noFill/>
          </a:ln>
        </p:spPr>
      </p:sp>
      <p:sp>
        <p:nvSpPr>
          <p:cNvPr id="1447" name="Google Shape;1447;p90"/>
          <p:cNvSpPr/>
          <p:nvPr>
            <p:ph idx="7" type="pic"/>
          </p:nvPr>
        </p:nvSpPr>
        <p:spPr>
          <a:xfrm>
            <a:off x="1907087" y="2409575"/>
            <a:ext cx="1868700" cy="1051200"/>
          </a:xfrm>
          <a:prstGeom prst="roundRect">
            <a:avLst>
              <a:gd fmla="val 6865" name="adj"/>
            </a:avLst>
          </a:prstGeom>
          <a:noFill/>
          <a:ln>
            <a:noFill/>
          </a:ln>
        </p:spPr>
      </p:sp>
      <p:sp>
        <p:nvSpPr>
          <p:cNvPr id="1448" name="Google Shape;1448;p90"/>
          <p:cNvSpPr/>
          <p:nvPr>
            <p:ph idx="8" type="pic"/>
          </p:nvPr>
        </p:nvSpPr>
        <p:spPr>
          <a:xfrm>
            <a:off x="3898886" y="2409575"/>
            <a:ext cx="1868700" cy="1051200"/>
          </a:xfrm>
          <a:prstGeom prst="roundRect">
            <a:avLst>
              <a:gd fmla="val 6865" name="adj"/>
            </a:avLst>
          </a:prstGeom>
          <a:noFill/>
          <a:ln>
            <a:noFill/>
          </a:ln>
        </p:spPr>
      </p:sp>
      <p:sp>
        <p:nvSpPr>
          <p:cNvPr id="1449" name="Google Shape;1449;p90"/>
          <p:cNvSpPr/>
          <p:nvPr>
            <p:ph idx="9" type="pic"/>
          </p:nvPr>
        </p:nvSpPr>
        <p:spPr>
          <a:xfrm>
            <a:off x="5890685" y="2409575"/>
            <a:ext cx="1868700" cy="1051200"/>
          </a:xfrm>
          <a:prstGeom prst="roundRect">
            <a:avLst>
              <a:gd fmla="val 6865" name="adj"/>
            </a:avLst>
          </a:prstGeom>
          <a:noFill/>
          <a:ln>
            <a:noFill/>
          </a:ln>
        </p:spPr>
      </p:sp>
      <p:sp>
        <p:nvSpPr>
          <p:cNvPr id="1450" name="Google Shape;1450;p90"/>
          <p:cNvSpPr/>
          <p:nvPr>
            <p:ph idx="13" type="pic"/>
          </p:nvPr>
        </p:nvSpPr>
        <p:spPr>
          <a:xfrm>
            <a:off x="1907087" y="3573907"/>
            <a:ext cx="1868700" cy="1051200"/>
          </a:xfrm>
          <a:prstGeom prst="roundRect">
            <a:avLst>
              <a:gd fmla="val 6865" name="adj"/>
            </a:avLst>
          </a:prstGeom>
          <a:noFill/>
          <a:ln>
            <a:noFill/>
          </a:ln>
        </p:spPr>
      </p:sp>
      <p:sp>
        <p:nvSpPr>
          <p:cNvPr id="1451" name="Google Shape;1451;p90"/>
          <p:cNvSpPr/>
          <p:nvPr>
            <p:ph idx="14" type="pic"/>
          </p:nvPr>
        </p:nvSpPr>
        <p:spPr>
          <a:xfrm>
            <a:off x="3898886" y="3573907"/>
            <a:ext cx="1868700" cy="1051200"/>
          </a:xfrm>
          <a:prstGeom prst="roundRect">
            <a:avLst>
              <a:gd fmla="val 6865" name="adj"/>
            </a:avLst>
          </a:prstGeom>
          <a:noFill/>
          <a:ln>
            <a:noFill/>
          </a:ln>
        </p:spPr>
      </p:sp>
      <p:sp>
        <p:nvSpPr>
          <p:cNvPr id="1452" name="Google Shape;1452;p90"/>
          <p:cNvSpPr/>
          <p:nvPr>
            <p:ph idx="15" type="pic"/>
          </p:nvPr>
        </p:nvSpPr>
        <p:spPr>
          <a:xfrm>
            <a:off x="5890685" y="3573907"/>
            <a:ext cx="1868700" cy="1051200"/>
          </a:xfrm>
          <a:prstGeom prst="roundRect">
            <a:avLst>
              <a:gd fmla="val 6865" name="adj"/>
            </a:avLst>
          </a:prstGeom>
          <a:noFill/>
          <a:ln>
            <a:noFill/>
          </a:ln>
        </p:spPr>
      </p:sp>
      <p:cxnSp>
        <p:nvCxnSpPr>
          <p:cNvPr id="1453" name="Google Shape;1453;p90"/>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454" name="Google Shape;1454;p90"/>
          <p:cNvCxnSpPr/>
          <p:nvPr/>
        </p:nvCxnSpPr>
        <p:spPr>
          <a:xfrm>
            <a:off x="521250" y="334900"/>
            <a:ext cx="8623200" cy="0"/>
          </a:xfrm>
          <a:prstGeom prst="straightConnector1">
            <a:avLst/>
          </a:prstGeom>
          <a:noFill/>
          <a:ln cap="flat" cmpd="sng" w="9525">
            <a:solidFill>
              <a:schemeClr val="lt1"/>
            </a:solidFill>
            <a:prstDash val="solid"/>
            <a:round/>
            <a:headEnd len="sm" w="sm" type="none"/>
            <a:tailEnd len="sm" w="sm" type="none"/>
          </a:ln>
        </p:spPr>
      </p:cxnSp>
      <p:cxnSp>
        <p:nvCxnSpPr>
          <p:cNvPr id="1455" name="Google Shape;1455;p90"/>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456" name="Google Shape;1456;p90"/>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sp>
        <p:nvSpPr>
          <p:cNvPr id="1457" name="Google Shape;1457;p90"/>
          <p:cNvSpPr txBox="1"/>
          <p:nvPr>
            <p:ph type="title"/>
          </p:nvPr>
        </p:nvSpPr>
        <p:spPr>
          <a:xfrm flipH="1">
            <a:off x="524150" y="334900"/>
            <a:ext cx="8098500" cy="510000"/>
          </a:xfrm>
          <a:prstGeom prst="rect">
            <a:avLst/>
          </a:prstGeom>
        </p:spPr>
        <p:txBody>
          <a:bodyPr anchorCtr="0" anchor="ctr" bIns="91425" lIns="274300" spcFirstLastPara="1" rIns="91425" wrap="square" tIns="91425">
            <a:normAutofit/>
          </a:bodyPr>
          <a:lstStyle>
            <a:lvl1pPr lvl="0">
              <a:spcBef>
                <a:spcPts val="0"/>
              </a:spcBef>
              <a:spcAft>
                <a:spcPts val="0"/>
              </a:spcAft>
              <a:buClr>
                <a:schemeClr val="lt1"/>
              </a:buClr>
              <a:buSzPts val="2400"/>
              <a:buFont typeface="Gowun Batang"/>
              <a:buNone/>
              <a:defRPr sz="2400"/>
            </a:lvl1pPr>
            <a:lvl2pPr lvl="1">
              <a:spcBef>
                <a:spcPts val="0"/>
              </a:spcBef>
              <a:spcAft>
                <a:spcPts val="0"/>
              </a:spcAft>
              <a:buClr>
                <a:schemeClr val="lt1"/>
              </a:buClr>
              <a:buSzPts val="2400"/>
              <a:buFont typeface="Gowun Batang"/>
              <a:buNone/>
              <a:defRPr sz="2400"/>
            </a:lvl2pPr>
            <a:lvl3pPr lvl="2">
              <a:spcBef>
                <a:spcPts val="0"/>
              </a:spcBef>
              <a:spcAft>
                <a:spcPts val="0"/>
              </a:spcAft>
              <a:buClr>
                <a:schemeClr val="lt1"/>
              </a:buClr>
              <a:buSzPts val="2400"/>
              <a:buFont typeface="Gowun Batang"/>
              <a:buNone/>
              <a:defRPr sz="2400"/>
            </a:lvl3pPr>
            <a:lvl4pPr lvl="3">
              <a:spcBef>
                <a:spcPts val="0"/>
              </a:spcBef>
              <a:spcAft>
                <a:spcPts val="0"/>
              </a:spcAft>
              <a:buClr>
                <a:schemeClr val="lt1"/>
              </a:buClr>
              <a:buSzPts val="2400"/>
              <a:buFont typeface="Gowun Batang"/>
              <a:buNone/>
              <a:defRPr sz="2400"/>
            </a:lvl4pPr>
            <a:lvl5pPr lvl="4">
              <a:spcBef>
                <a:spcPts val="0"/>
              </a:spcBef>
              <a:spcAft>
                <a:spcPts val="0"/>
              </a:spcAft>
              <a:buClr>
                <a:schemeClr val="lt1"/>
              </a:buClr>
              <a:buSzPts val="2400"/>
              <a:buFont typeface="Gowun Batang"/>
              <a:buNone/>
              <a:defRPr sz="2400"/>
            </a:lvl5pPr>
            <a:lvl6pPr lvl="5">
              <a:spcBef>
                <a:spcPts val="0"/>
              </a:spcBef>
              <a:spcAft>
                <a:spcPts val="0"/>
              </a:spcAft>
              <a:buClr>
                <a:schemeClr val="lt1"/>
              </a:buClr>
              <a:buSzPts val="2400"/>
              <a:buFont typeface="Gowun Batang"/>
              <a:buNone/>
              <a:defRPr sz="2400"/>
            </a:lvl6pPr>
            <a:lvl7pPr lvl="6">
              <a:spcBef>
                <a:spcPts val="0"/>
              </a:spcBef>
              <a:spcAft>
                <a:spcPts val="0"/>
              </a:spcAft>
              <a:buClr>
                <a:schemeClr val="lt1"/>
              </a:buClr>
              <a:buSzPts val="2400"/>
              <a:buFont typeface="Gowun Batang"/>
              <a:buNone/>
              <a:defRPr sz="2400"/>
            </a:lvl7pPr>
            <a:lvl8pPr lvl="7">
              <a:spcBef>
                <a:spcPts val="0"/>
              </a:spcBef>
              <a:spcAft>
                <a:spcPts val="0"/>
              </a:spcAft>
              <a:buClr>
                <a:schemeClr val="lt1"/>
              </a:buClr>
              <a:buSzPts val="2400"/>
              <a:buFont typeface="Gowun Batang"/>
              <a:buNone/>
              <a:defRPr sz="2400"/>
            </a:lvl8pPr>
            <a:lvl9pPr lvl="8">
              <a:spcBef>
                <a:spcPts val="0"/>
              </a:spcBef>
              <a:spcAft>
                <a:spcPts val="0"/>
              </a:spcAft>
              <a:buClr>
                <a:schemeClr val="lt1"/>
              </a:buClr>
              <a:buSzPts val="2400"/>
              <a:buFont typeface="Gowun Batang"/>
              <a:buNone/>
              <a:defRPr sz="2400"/>
            </a:lvl9pPr>
          </a:lstStyle>
          <a:p/>
        </p:txBody>
      </p:sp>
      <p:cxnSp>
        <p:nvCxnSpPr>
          <p:cNvPr id="1458" name="Google Shape;1458;p90"/>
          <p:cNvCxnSpPr/>
          <p:nvPr/>
        </p:nvCxnSpPr>
        <p:spPr>
          <a:xfrm>
            <a:off x="521250" y="841675"/>
            <a:ext cx="86232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459" name="Shape 1459"/>
        <p:cNvGrpSpPr/>
        <p:nvPr/>
      </p:nvGrpSpPr>
      <p:grpSpPr>
        <a:xfrm>
          <a:off x="0" y="0"/>
          <a:ext cx="0" cy="0"/>
          <a:chOff x="0" y="0"/>
          <a:chExt cx="0" cy="0"/>
        </a:xfrm>
      </p:grpSpPr>
      <p:sp>
        <p:nvSpPr>
          <p:cNvPr id="1460" name="Google Shape;1460;p91"/>
          <p:cNvSpPr txBox="1"/>
          <p:nvPr>
            <p:ph type="ctrTitle"/>
          </p:nvPr>
        </p:nvSpPr>
        <p:spPr>
          <a:xfrm>
            <a:off x="311708" y="744575"/>
            <a:ext cx="8520600" cy="2052600"/>
          </a:xfrm>
          <a:prstGeom prst="rect">
            <a:avLst/>
          </a:prstGeom>
        </p:spPr>
        <p:txBody>
          <a:bodyPr anchorCtr="0" anchor="b" bIns="91425" lIns="91425" spcFirstLastPara="1" rIns="91425" wrap="square" tIns="91425">
            <a:sp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61" name="Google Shape;1461;p91"/>
          <p:cNvSpPr txBox="1"/>
          <p:nvPr>
            <p:ph idx="1" type="subTitle"/>
          </p:nvPr>
        </p:nvSpPr>
        <p:spPr>
          <a:xfrm>
            <a:off x="311700" y="2834125"/>
            <a:ext cx="8520600" cy="7926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800"/>
              <a:buNone/>
              <a:defRPr sz="2800"/>
            </a:lvl1pPr>
            <a:lvl2pPr lvl="1" algn="ctr">
              <a:lnSpc>
                <a:spcPct val="100000"/>
              </a:lnSpc>
              <a:spcBef>
                <a:spcPts val="800"/>
              </a:spcBef>
              <a:spcAft>
                <a:spcPts val="0"/>
              </a:spcAft>
              <a:buSzPts val="2800"/>
              <a:buNone/>
              <a:defRPr sz="2800"/>
            </a:lvl2pPr>
            <a:lvl3pPr lvl="2" algn="ctr">
              <a:lnSpc>
                <a:spcPct val="100000"/>
              </a:lnSpc>
              <a:spcBef>
                <a:spcPts val="800"/>
              </a:spcBef>
              <a:spcAft>
                <a:spcPts val="0"/>
              </a:spcAft>
              <a:buSzPts val="2800"/>
              <a:buNone/>
              <a:defRPr sz="2800"/>
            </a:lvl3pPr>
            <a:lvl4pPr lvl="3" algn="ctr">
              <a:lnSpc>
                <a:spcPct val="100000"/>
              </a:lnSpc>
              <a:spcBef>
                <a:spcPts val="800"/>
              </a:spcBef>
              <a:spcAft>
                <a:spcPts val="0"/>
              </a:spcAft>
              <a:buSzPts val="2800"/>
              <a:buNone/>
              <a:defRPr sz="2800"/>
            </a:lvl4pPr>
            <a:lvl5pPr lvl="4" algn="ctr">
              <a:lnSpc>
                <a:spcPct val="100000"/>
              </a:lnSpc>
              <a:spcBef>
                <a:spcPts val="800"/>
              </a:spcBef>
              <a:spcAft>
                <a:spcPts val="0"/>
              </a:spcAft>
              <a:buSzPts val="2800"/>
              <a:buNone/>
              <a:defRPr sz="2800"/>
            </a:lvl5pPr>
            <a:lvl6pPr lvl="5" algn="ctr">
              <a:lnSpc>
                <a:spcPct val="100000"/>
              </a:lnSpc>
              <a:spcBef>
                <a:spcPts val="800"/>
              </a:spcBef>
              <a:spcAft>
                <a:spcPts val="0"/>
              </a:spcAft>
              <a:buSzPts val="2800"/>
              <a:buNone/>
              <a:defRPr sz="2800"/>
            </a:lvl6pPr>
            <a:lvl7pPr lvl="6" algn="ctr">
              <a:lnSpc>
                <a:spcPct val="100000"/>
              </a:lnSpc>
              <a:spcBef>
                <a:spcPts val="800"/>
              </a:spcBef>
              <a:spcAft>
                <a:spcPts val="0"/>
              </a:spcAft>
              <a:buSzPts val="2800"/>
              <a:buNone/>
              <a:defRPr sz="2800"/>
            </a:lvl7pPr>
            <a:lvl8pPr lvl="7" algn="ctr">
              <a:lnSpc>
                <a:spcPct val="100000"/>
              </a:lnSpc>
              <a:spcBef>
                <a:spcPts val="800"/>
              </a:spcBef>
              <a:spcAft>
                <a:spcPts val="0"/>
              </a:spcAft>
              <a:buSzPts val="2800"/>
              <a:buNone/>
              <a:defRPr sz="2800"/>
            </a:lvl8pPr>
            <a:lvl9pPr lvl="8" algn="ctr">
              <a:lnSpc>
                <a:spcPct val="100000"/>
              </a:lnSpc>
              <a:spcBef>
                <a:spcPts val="800"/>
              </a:spcBef>
              <a:spcAft>
                <a:spcPts val="0"/>
              </a:spcAft>
              <a:buSzPts val="2800"/>
              <a:buNone/>
              <a:defRPr sz="2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462" name="Shape 1462"/>
        <p:cNvGrpSpPr/>
        <p:nvPr/>
      </p:nvGrpSpPr>
      <p:grpSpPr>
        <a:xfrm>
          <a:off x="0" y="0"/>
          <a:ext cx="0" cy="0"/>
          <a:chOff x="0" y="0"/>
          <a:chExt cx="0" cy="0"/>
        </a:xfrm>
      </p:grpSpPr>
      <p:sp>
        <p:nvSpPr>
          <p:cNvPr id="1463" name="Google Shape;1463;p92"/>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464" name="Google Shape;1464;p92"/>
          <p:cNvSpPr txBox="1"/>
          <p:nvPr>
            <p:ph idx="1" type="subTitle"/>
          </p:nvPr>
        </p:nvSpPr>
        <p:spPr>
          <a:xfrm>
            <a:off x="265500" y="2803075"/>
            <a:ext cx="4045200" cy="1235100"/>
          </a:xfrm>
          <a:prstGeom prst="rect">
            <a:avLst/>
          </a:prstGeom>
        </p:spPr>
        <p:txBody>
          <a:bodyPr anchorCtr="0" anchor="t" bIns="91425" lIns="91425" spcFirstLastPara="1" rIns="91425" wrap="square" tIns="91425">
            <a:spAutoFit/>
          </a:bodyPr>
          <a:lstStyle>
            <a:lvl1pPr lvl="0" algn="ctr">
              <a:lnSpc>
                <a:spcPct val="100000"/>
              </a:lnSpc>
              <a:spcBef>
                <a:spcPts val="0"/>
              </a:spcBef>
              <a:spcAft>
                <a:spcPts val="0"/>
              </a:spcAft>
              <a:buSzPts val="2100"/>
              <a:buNone/>
              <a:defRPr sz="2100"/>
            </a:lvl1pPr>
            <a:lvl2pPr lvl="1" algn="ctr">
              <a:lnSpc>
                <a:spcPct val="100000"/>
              </a:lnSpc>
              <a:spcBef>
                <a:spcPts val="800"/>
              </a:spcBef>
              <a:spcAft>
                <a:spcPts val="0"/>
              </a:spcAft>
              <a:buSzPts val="2100"/>
              <a:buNone/>
              <a:defRPr sz="2100"/>
            </a:lvl2pPr>
            <a:lvl3pPr lvl="2" algn="ctr">
              <a:lnSpc>
                <a:spcPct val="100000"/>
              </a:lnSpc>
              <a:spcBef>
                <a:spcPts val="800"/>
              </a:spcBef>
              <a:spcAft>
                <a:spcPts val="0"/>
              </a:spcAft>
              <a:buSzPts val="2100"/>
              <a:buNone/>
              <a:defRPr sz="2100"/>
            </a:lvl3pPr>
            <a:lvl4pPr lvl="3" algn="ctr">
              <a:lnSpc>
                <a:spcPct val="100000"/>
              </a:lnSpc>
              <a:spcBef>
                <a:spcPts val="800"/>
              </a:spcBef>
              <a:spcAft>
                <a:spcPts val="0"/>
              </a:spcAft>
              <a:buSzPts val="2100"/>
              <a:buNone/>
              <a:defRPr sz="2100"/>
            </a:lvl4pPr>
            <a:lvl5pPr lvl="4" algn="ctr">
              <a:lnSpc>
                <a:spcPct val="100000"/>
              </a:lnSpc>
              <a:spcBef>
                <a:spcPts val="800"/>
              </a:spcBef>
              <a:spcAft>
                <a:spcPts val="0"/>
              </a:spcAft>
              <a:buSzPts val="2100"/>
              <a:buNone/>
              <a:defRPr sz="2100"/>
            </a:lvl5pPr>
            <a:lvl6pPr lvl="5" algn="ctr">
              <a:lnSpc>
                <a:spcPct val="100000"/>
              </a:lnSpc>
              <a:spcBef>
                <a:spcPts val="800"/>
              </a:spcBef>
              <a:spcAft>
                <a:spcPts val="0"/>
              </a:spcAft>
              <a:buSzPts val="2100"/>
              <a:buNone/>
              <a:defRPr sz="2100"/>
            </a:lvl6pPr>
            <a:lvl7pPr lvl="6" algn="ctr">
              <a:lnSpc>
                <a:spcPct val="100000"/>
              </a:lnSpc>
              <a:spcBef>
                <a:spcPts val="800"/>
              </a:spcBef>
              <a:spcAft>
                <a:spcPts val="0"/>
              </a:spcAft>
              <a:buSzPts val="2100"/>
              <a:buNone/>
              <a:defRPr sz="2100"/>
            </a:lvl7pPr>
            <a:lvl8pPr lvl="7" algn="ctr">
              <a:lnSpc>
                <a:spcPct val="100000"/>
              </a:lnSpc>
              <a:spcBef>
                <a:spcPts val="800"/>
              </a:spcBef>
              <a:spcAft>
                <a:spcPts val="0"/>
              </a:spcAft>
              <a:buSzPts val="2100"/>
              <a:buNone/>
              <a:defRPr sz="2100"/>
            </a:lvl8pPr>
            <a:lvl9pPr lvl="8" algn="ctr">
              <a:lnSpc>
                <a:spcPct val="100000"/>
              </a:lnSpc>
              <a:spcBef>
                <a:spcPts val="800"/>
              </a:spcBef>
              <a:spcAft>
                <a:spcPts val="0"/>
              </a:spcAft>
              <a:buSzPts val="2100"/>
              <a:buNone/>
              <a:defRPr sz="2100"/>
            </a:lvl9pPr>
          </a:lstStyle>
          <a:p/>
        </p:txBody>
      </p:sp>
      <p:sp>
        <p:nvSpPr>
          <p:cNvPr id="1465" name="Google Shape;1465;p92"/>
          <p:cNvSpPr txBox="1"/>
          <p:nvPr>
            <p:ph idx="2" type="body"/>
          </p:nvPr>
        </p:nvSpPr>
        <p:spPr>
          <a:xfrm>
            <a:off x="4939500" y="724075"/>
            <a:ext cx="3837000" cy="3695100"/>
          </a:xfrm>
          <a:prstGeom prst="rect">
            <a:avLst/>
          </a:prstGeom>
        </p:spPr>
        <p:txBody>
          <a:bodyPr anchorCtr="0" anchor="ctr"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466" name="Shape 146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80" Type="http://schemas.openxmlformats.org/officeDocument/2006/relationships/slideLayout" Target="../slideLayouts/slideLayout91.xml"/><Relationship Id="rId81"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73" Type="http://schemas.openxmlformats.org/officeDocument/2006/relationships/slideLayout" Target="../slideLayouts/slideLayout84.xml"/><Relationship Id="rId72" Type="http://schemas.openxmlformats.org/officeDocument/2006/relationships/slideLayout" Target="../slideLayouts/slideLayout83.xml"/><Relationship Id="rId31" Type="http://schemas.openxmlformats.org/officeDocument/2006/relationships/slideLayout" Target="../slideLayouts/slideLayout42.xml"/><Relationship Id="rId75" Type="http://schemas.openxmlformats.org/officeDocument/2006/relationships/slideLayout" Target="../slideLayouts/slideLayout86.xml"/><Relationship Id="rId30" Type="http://schemas.openxmlformats.org/officeDocument/2006/relationships/slideLayout" Target="../slideLayouts/slideLayout41.xml"/><Relationship Id="rId74" Type="http://schemas.openxmlformats.org/officeDocument/2006/relationships/slideLayout" Target="../slideLayouts/slideLayout85.xml"/><Relationship Id="rId33" Type="http://schemas.openxmlformats.org/officeDocument/2006/relationships/slideLayout" Target="../slideLayouts/slideLayout44.xml"/><Relationship Id="rId77" Type="http://schemas.openxmlformats.org/officeDocument/2006/relationships/slideLayout" Target="../slideLayouts/slideLayout88.xml"/><Relationship Id="rId32" Type="http://schemas.openxmlformats.org/officeDocument/2006/relationships/slideLayout" Target="../slideLayouts/slideLayout43.xml"/><Relationship Id="rId76" Type="http://schemas.openxmlformats.org/officeDocument/2006/relationships/slideLayout" Target="../slideLayouts/slideLayout87.xml"/><Relationship Id="rId35" Type="http://schemas.openxmlformats.org/officeDocument/2006/relationships/slideLayout" Target="../slideLayouts/slideLayout46.xml"/><Relationship Id="rId79" Type="http://schemas.openxmlformats.org/officeDocument/2006/relationships/slideLayout" Target="../slideLayouts/slideLayout90.xml"/><Relationship Id="rId34" Type="http://schemas.openxmlformats.org/officeDocument/2006/relationships/slideLayout" Target="../slideLayouts/slideLayout45.xml"/><Relationship Id="rId78" Type="http://schemas.openxmlformats.org/officeDocument/2006/relationships/slideLayout" Target="../slideLayouts/slideLayout89.xml"/><Relationship Id="rId71" Type="http://schemas.openxmlformats.org/officeDocument/2006/relationships/slideLayout" Target="../slideLayouts/slideLayout82.xml"/><Relationship Id="rId70" Type="http://schemas.openxmlformats.org/officeDocument/2006/relationships/slideLayout" Target="../slideLayouts/slideLayout81.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62" Type="http://schemas.openxmlformats.org/officeDocument/2006/relationships/slideLayout" Target="../slideLayouts/slideLayout73.xml"/><Relationship Id="rId61" Type="http://schemas.openxmlformats.org/officeDocument/2006/relationships/slideLayout" Target="../slideLayouts/slideLayout72.xml"/><Relationship Id="rId20" Type="http://schemas.openxmlformats.org/officeDocument/2006/relationships/slideLayout" Target="../slideLayouts/slideLayout31.xml"/><Relationship Id="rId64" Type="http://schemas.openxmlformats.org/officeDocument/2006/relationships/slideLayout" Target="../slideLayouts/slideLayout75.xml"/><Relationship Id="rId63" Type="http://schemas.openxmlformats.org/officeDocument/2006/relationships/slideLayout" Target="../slideLayouts/slideLayout74.xml"/><Relationship Id="rId22" Type="http://schemas.openxmlformats.org/officeDocument/2006/relationships/slideLayout" Target="../slideLayouts/slideLayout33.xml"/><Relationship Id="rId66" Type="http://schemas.openxmlformats.org/officeDocument/2006/relationships/slideLayout" Target="../slideLayouts/slideLayout77.xml"/><Relationship Id="rId21" Type="http://schemas.openxmlformats.org/officeDocument/2006/relationships/slideLayout" Target="../slideLayouts/slideLayout32.xml"/><Relationship Id="rId65" Type="http://schemas.openxmlformats.org/officeDocument/2006/relationships/slideLayout" Target="../slideLayouts/slideLayout76.xml"/><Relationship Id="rId24" Type="http://schemas.openxmlformats.org/officeDocument/2006/relationships/slideLayout" Target="../slideLayouts/slideLayout35.xml"/><Relationship Id="rId68" Type="http://schemas.openxmlformats.org/officeDocument/2006/relationships/slideLayout" Target="../slideLayouts/slideLayout79.xml"/><Relationship Id="rId23" Type="http://schemas.openxmlformats.org/officeDocument/2006/relationships/slideLayout" Target="../slideLayouts/slideLayout34.xml"/><Relationship Id="rId67" Type="http://schemas.openxmlformats.org/officeDocument/2006/relationships/slideLayout" Target="../slideLayouts/slideLayout78.xml"/><Relationship Id="rId60" Type="http://schemas.openxmlformats.org/officeDocument/2006/relationships/slideLayout" Target="../slideLayouts/slideLayout71.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69" Type="http://schemas.openxmlformats.org/officeDocument/2006/relationships/slideLayout" Target="../slideLayouts/slideLayout80.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55" Type="http://schemas.openxmlformats.org/officeDocument/2006/relationships/slideLayout" Target="../slideLayouts/slideLayout66.xml"/><Relationship Id="rId10" Type="http://schemas.openxmlformats.org/officeDocument/2006/relationships/slideLayout" Target="../slideLayouts/slideLayout21.xml"/><Relationship Id="rId54" Type="http://schemas.openxmlformats.org/officeDocument/2006/relationships/slideLayout" Target="../slideLayouts/slideLayout65.xml"/><Relationship Id="rId13" Type="http://schemas.openxmlformats.org/officeDocument/2006/relationships/slideLayout" Target="../slideLayouts/slideLayout24.xml"/><Relationship Id="rId57" Type="http://schemas.openxmlformats.org/officeDocument/2006/relationships/slideLayout" Target="../slideLayouts/slideLayout68.xml"/><Relationship Id="rId12" Type="http://schemas.openxmlformats.org/officeDocument/2006/relationships/slideLayout" Target="../slideLayouts/slideLayout23.xml"/><Relationship Id="rId56" Type="http://schemas.openxmlformats.org/officeDocument/2006/relationships/slideLayout" Target="../slideLayouts/slideLayout67.xml"/><Relationship Id="rId15" Type="http://schemas.openxmlformats.org/officeDocument/2006/relationships/slideLayout" Target="../slideLayouts/slideLayout26.xml"/><Relationship Id="rId59" Type="http://schemas.openxmlformats.org/officeDocument/2006/relationships/slideLayout" Target="../slideLayouts/slideLayout70.xml"/><Relationship Id="rId14" Type="http://schemas.openxmlformats.org/officeDocument/2006/relationships/slideLayout" Target="../slideLayouts/slideLayout25.xml"/><Relationship Id="rId58" Type="http://schemas.openxmlformats.org/officeDocument/2006/relationships/slideLayout" Target="../slideLayouts/slideLayout6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228600" y="1452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lt1"/>
              </a:buClr>
              <a:buSzPts val="1200"/>
              <a:buFont typeface="Inter"/>
              <a:buChar char="●"/>
              <a:defRPr sz="1200">
                <a:solidFill>
                  <a:schemeClr val="lt1"/>
                </a:solidFill>
                <a:latin typeface="Inter"/>
                <a:ea typeface="Inter"/>
                <a:cs typeface="Inter"/>
                <a:sym typeface="Inter"/>
              </a:defRPr>
            </a:lvl1pPr>
            <a:lvl2pPr indent="-304800" lvl="1" marL="9144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2pPr>
            <a:lvl3pPr indent="-304800" lvl="2" marL="13716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3pPr>
            <a:lvl4pPr indent="-304800" lvl="3" marL="18288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4pPr>
            <a:lvl5pPr indent="-304800" lvl="4" marL="22860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5pPr>
            <a:lvl6pPr indent="-304800" lvl="5" marL="27432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6pPr>
            <a:lvl7pPr indent="-304800" lvl="6" marL="32004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7pPr>
            <a:lvl8pPr indent="-304800" lvl="7" marL="3657600">
              <a:lnSpc>
                <a:spcPct val="115000"/>
              </a:lnSpc>
              <a:spcBef>
                <a:spcPts val="800"/>
              </a:spcBef>
              <a:spcAft>
                <a:spcPts val="0"/>
              </a:spcAft>
              <a:buClr>
                <a:schemeClr val="lt1"/>
              </a:buClr>
              <a:buSzPts val="1200"/>
              <a:buFont typeface="Inter"/>
              <a:buChar char="○"/>
              <a:defRPr sz="1200">
                <a:solidFill>
                  <a:schemeClr val="lt1"/>
                </a:solidFill>
                <a:latin typeface="Inter"/>
                <a:ea typeface="Inter"/>
                <a:cs typeface="Inter"/>
                <a:sym typeface="Inter"/>
              </a:defRPr>
            </a:lvl8pPr>
            <a:lvl9pPr indent="-304800" lvl="8" marL="4114800">
              <a:lnSpc>
                <a:spcPct val="115000"/>
              </a:lnSpc>
              <a:spcBef>
                <a:spcPts val="800"/>
              </a:spcBef>
              <a:spcAft>
                <a:spcPts val="800"/>
              </a:spcAft>
              <a:buClr>
                <a:schemeClr val="lt1"/>
              </a:buClr>
              <a:buSzPts val="1200"/>
              <a:buFont typeface="Inter"/>
              <a:buChar char="■"/>
              <a:defRPr sz="1200">
                <a:solidFill>
                  <a:schemeClr val="lt1"/>
                </a:solidFill>
                <a:latin typeface="Inter"/>
                <a:ea typeface="Inter"/>
                <a:cs typeface="Inter"/>
                <a:sym typeface="Inter"/>
              </a:defRPr>
            </a:lvl9pPr>
          </a:lstStyle>
          <a:p/>
        </p:txBody>
      </p:sp>
      <p:sp>
        <p:nvSpPr>
          <p:cNvPr id="52" name="Google Shape;52;p13"/>
          <p:cNvSpPr txBox="1"/>
          <p:nvPr>
            <p:ph type="title"/>
          </p:nvPr>
        </p:nvSpPr>
        <p:spPr>
          <a:xfrm>
            <a:off x="228600" y="369300"/>
            <a:ext cx="6480300" cy="587700"/>
          </a:xfrm>
          <a:prstGeom prst="rect">
            <a:avLst/>
          </a:prstGeom>
          <a:noFill/>
          <a:ln>
            <a:noFill/>
          </a:ln>
        </p:spPr>
        <p:txBody>
          <a:bodyPr anchorCtr="0" anchor="t" bIns="91425" lIns="91425" spcFirstLastPara="1" rIns="91425" wrap="square" tIns="91425">
            <a:spAutoFit/>
          </a:bodyPr>
          <a:lstStyle>
            <a:lvl1pPr lvl="0">
              <a:lnSpc>
                <a:spcPct val="90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1pPr>
            <a:lvl2pPr lvl="1">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2pPr>
            <a:lvl3pPr lvl="2">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3pPr>
            <a:lvl4pPr lvl="3">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4pPr>
            <a:lvl5pPr lvl="4">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5pPr>
            <a:lvl6pPr lvl="5">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6pPr>
            <a:lvl7pPr lvl="6">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7pPr>
            <a:lvl8pPr lvl="7">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8pPr>
            <a:lvl9pPr lvl="8">
              <a:lnSpc>
                <a:spcPct val="115000"/>
              </a:lnSpc>
              <a:spcBef>
                <a:spcPts val="0"/>
              </a:spcBef>
              <a:spcAft>
                <a:spcPts val="0"/>
              </a:spcAft>
              <a:buClr>
                <a:schemeClr val="lt1"/>
              </a:buClr>
              <a:buSzPts val="3200"/>
              <a:buFont typeface="Arial"/>
              <a:buNone/>
              <a:defRPr sz="3200">
                <a:solidFill>
                  <a:schemeClr val="lt1"/>
                </a:solidFill>
                <a:latin typeface="Gowun Batang"/>
                <a:ea typeface="Gowun Batang"/>
                <a:cs typeface="Gowun Batang"/>
                <a:sym typeface="Gowun Batang"/>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 id="2147483712" r:id="rId54"/>
    <p:sldLayoutId id="2147483713" r:id="rId55"/>
    <p:sldLayoutId id="2147483714" r:id="rId56"/>
    <p:sldLayoutId id="2147483715" r:id="rId57"/>
    <p:sldLayoutId id="2147483716" r:id="rId58"/>
    <p:sldLayoutId id="2147483717" r:id="rId59"/>
    <p:sldLayoutId id="2147483718" r:id="rId60"/>
    <p:sldLayoutId id="2147483719" r:id="rId61"/>
    <p:sldLayoutId id="2147483720" r:id="rId62"/>
    <p:sldLayoutId id="2147483721" r:id="rId63"/>
    <p:sldLayoutId id="2147483722" r:id="rId64"/>
    <p:sldLayoutId id="2147483723" r:id="rId65"/>
    <p:sldLayoutId id="2147483724" r:id="rId66"/>
    <p:sldLayoutId id="2147483725" r:id="rId67"/>
    <p:sldLayoutId id="2147483726" r:id="rId68"/>
    <p:sldLayoutId id="2147483727" r:id="rId69"/>
    <p:sldLayoutId id="2147483728" r:id="rId70"/>
    <p:sldLayoutId id="2147483729" r:id="rId71"/>
    <p:sldLayoutId id="2147483730" r:id="rId72"/>
    <p:sldLayoutId id="2147483731" r:id="rId73"/>
    <p:sldLayoutId id="2147483732" r:id="rId74"/>
    <p:sldLayoutId id="2147483733" r:id="rId75"/>
    <p:sldLayoutId id="2147483734" r:id="rId76"/>
    <p:sldLayoutId id="2147483735" r:id="rId77"/>
    <p:sldLayoutId id="2147483736" r:id="rId78"/>
    <p:sldLayoutId id="2147483737" r:id="rId79"/>
    <p:sldLayoutId id="2147483738" r:id="rId8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24.gif"/><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19.png"/><Relationship Id="rId5" Type="http://schemas.openxmlformats.org/officeDocument/2006/relationships/image" Target="../media/image14.png"/><Relationship Id="rId6" Type="http://schemas.openxmlformats.org/officeDocument/2006/relationships/image" Target="../media/image13.png"/><Relationship Id="rId7" Type="http://schemas.openxmlformats.org/officeDocument/2006/relationships/image" Target="../media/image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1.xml"/><Relationship Id="rId3" Type="http://schemas.openxmlformats.org/officeDocument/2006/relationships/image" Target="../media/image8.png"/><Relationship Id="rId4" Type="http://schemas.openxmlformats.org/officeDocument/2006/relationships/image" Target="../media/image19.png"/><Relationship Id="rId5" Type="http://schemas.openxmlformats.org/officeDocument/2006/relationships/image" Target="../media/image14.png"/><Relationship Id="rId6" Type="http://schemas.openxmlformats.org/officeDocument/2006/relationships/image" Target="../media/image13.png"/><Relationship Id="rId7" Type="http://schemas.openxmlformats.org/officeDocument/2006/relationships/image" Target="../media/image7.jpg"/><Relationship Id="rId8" Type="http://schemas.openxmlformats.org/officeDocument/2006/relationships/image" Target="../media/image10.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6.xml"/><Relationship Id="rId3" Type="http://schemas.openxmlformats.org/officeDocument/2006/relationships/image" Target="../media/image2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29.gif"/><Relationship Id="rId4" Type="http://schemas.openxmlformats.org/officeDocument/2006/relationships/image" Target="../media/image23.gif"/><Relationship Id="rId5" Type="http://schemas.openxmlformats.org/officeDocument/2006/relationships/image" Target="../media/image20.gif"/><Relationship Id="rId6" Type="http://schemas.openxmlformats.org/officeDocument/2006/relationships/image" Target="../media/image1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3.xml"/><Relationship Id="rId3" Type="http://schemas.openxmlformats.org/officeDocument/2006/relationships/image" Target="../media/image2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2.xml"/><Relationship Id="rId3" Type="http://schemas.openxmlformats.org/officeDocument/2006/relationships/hyperlink" Target="http://invenstorey.com" TargetMode="External"/><Relationship Id="rId4" Type="http://schemas.openxmlformats.org/officeDocument/2006/relationships/hyperlink" Target="http://invenstorey.com" TargetMode="External"/><Relationship Id="rId5" Type="http://schemas.openxmlformats.org/officeDocument/2006/relationships/hyperlink" Target="http://invenstorey.com" TargetMode="External"/><Relationship Id="rId6" Type="http://schemas.openxmlformats.org/officeDocument/2006/relationships/image" Target="../media/image28.gif"/><Relationship Id="rId7" Type="http://schemas.openxmlformats.org/officeDocument/2006/relationships/image" Target="../media/image17.png"/><Relationship Id="rId8" Type="http://schemas.openxmlformats.org/officeDocument/2006/relationships/image" Target="../media/image2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gif"/><Relationship Id="rId4" Type="http://schemas.openxmlformats.org/officeDocument/2006/relationships/image" Target="../media/image5.gif"/><Relationship Id="rId5" Type="http://schemas.openxmlformats.org/officeDocument/2006/relationships/image" Target="../media/image18.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9.gif"/><Relationship Id="rId4" Type="http://schemas.openxmlformats.org/officeDocument/2006/relationships/image" Target="../media/image2.gif"/><Relationship Id="rId5" Type="http://schemas.openxmlformats.org/officeDocument/2006/relationships/image" Target="../media/image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1.gif"/><Relationship Id="rId4" Type="http://schemas.openxmlformats.org/officeDocument/2006/relationships/image" Target="../media/image4.gif"/><Relationship Id="rId5" Type="http://schemas.openxmlformats.org/officeDocument/2006/relationships/image" Target="../media/image11.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70" name="Shape 1470"/>
        <p:cNvGrpSpPr/>
        <p:nvPr/>
      </p:nvGrpSpPr>
      <p:grpSpPr>
        <a:xfrm>
          <a:off x="0" y="0"/>
          <a:ext cx="0" cy="0"/>
          <a:chOff x="0" y="0"/>
          <a:chExt cx="0" cy="0"/>
        </a:xfrm>
      </p:grpSpPr>
      <p:sp>
        <p:nvSpPr>
          <p:cNvPr id="1471" name="Google Shape;1471;p94"/>
          <p:cNvSpPr txBox="1"/>
          <p:nvPr>
            <p:ph type="title"/>
          </p:nvPr>
        </p:nvSpPr>
        <p:spPr>
          <a:xfrm>
            <a:off x="1176375" y="1251225"/>
            <a:ext cx="8100900" cy="1531500"/>
          </a:xfrm>
          <a:prstGeom prst="rect">
            <a:avLst/>
          </a:prstGeom>
        </p:spPr>
        <p:txBody>
          <a:bodyPr anchorCtr="0" anchor="t" bIns="91425" lIns="274300" spcFirstLastPara="1" rIns="182875" wrap="square" tIns="91425">
            <a:normAutofit/>
          </a:bodyPr>
          <a:lstStyle/>
          <a:p>
            <a:pPr indent="0" lvl="0" marL="0" rtl="0" algn="l">
              <a:lnSpc>
                <a:spcPct val="85000"/>
              </a:lnSpc>
              <a:spcBef>
                <a:spcPts val="0"/>
              </a:spcBef>
              <a:spcAft>
                <a:spcPts val="0"/>
              </a:spcAft>
              <a:buSzPts val="990"/>
              <a:buNone/>
            </a:pPr>
            <a:r>
              <a:rPr lang="en" sz="5030"/>
              <a:t>InvenStorey Pitch      Presentation</a:t>
            </a:r>
            <a:endParaRPr sz="5030"/>
          </a:p>
        </p:txBody>
      </p:sp>
      <p:sp>
        <p:nvSpPr>
          <p:cNvPr id="1472" name="Google Shape;1472;p94"/>
          <p:cNvSpPr txBox="1"/>
          <p:nvPr>
            <p:ph idx="1" type="subTitle"/>
          </p:nvPr>
        </p:nvSpPr>
        <p:spPr>
          <a:xfrm>
            <a:off x="518400" y="2782725"/>
            <a:ext cx="8941800" cy="826800"/>
          </a:xfrm>
          <a:prstGeom prst="rect">
            <a:avLst/>
          </a:prstGeom>
        </p:spPr>
        <p:txBody>
          <a:bodyPr anchorCtr="0" anchor="t" bIns="91425" lIns="274300" spcFirstLastPara="1" rIns="182875" wrap="square" tIns="91425">
            <a:normAutofit fontScale="85000" lnSpcReduction="20000"/>
          </a:bodyPr>
          <a:lstStyle/>
          <a:p>
            <a:pPr indent="0" lvl="0" marL="0" rtl="0" algn="l">
              <a:lnSpc>
                <a:spcPct val="115000"/>
              </a:lnSpc>
              <a:spcBef>
                <a:spcPts val="0"/>
              </a:spcBef>
              <a:spcAft>
                <a:spcPts val="0"/>
              </a:spcAft>
              <a:buSzPct val="100840"/>
              <a:buNone/>
            </a:pPr>
            <a:r>
              <a:rPr lang="en" sz="991"/>
              <a:t>By: </a:t>
            </a:r>
            <a:r>
              <a:rPr lang="en" sz="991">
                <a:latin typeface="Gowun Batang"/>
                <a:ea typeface="Gowun Batang"/>
                <a:cs typeface="Gowun Batang"/>
                <a:sym typeface="Gowun Batang"/>
              </a:rPr>
              <a:t>Naami Barnor,Ash </a:t>
            </a:r>
            <a:r>
              <a:rPr lang="en" sz="991">
                <a:latin typeface="Gowun Batang"/>
                <a:ea typeface="Gowun Batang"/>
                <a:cs typeface="Gowun Batang"/>
                <a:sym typeface="Gowun Batang"/>
              </a:rPr>
              <a:t>Bailey, Jared</a:t>
            </a:r>
            <a:r>
              <a:rPr lang="en" sz="991">
                <a:latin typeface="Gowun Batang"/>
                <a:ea typeface="Gowun Batang"/>
                <a:cs typeface="Gowun Batang"/>
                <a:sym typeface="Gowun Batang"/>
              </a:rPr>
              <a:t> Cambridge, Raquel</a:t>
            </a:r>
            <a:r>
              <a:rPr lang="en" sz="991">
                <a:latin typeface="Gowun Batang"/>
                <a:ea typeface="Gowun Batang"/>
                <a:cs typeface="Gowun Batang"/>
                <a:sym typeface="Gowun Batang"/>
              </a:rPr>
              <a:t> </a:t>
            </a:r>
            <a:r>
              <a:rPr lang="en" sz="991">
                <a:latin typeface="Gowun Batang"/>
                <a:ea typeface="Gowun Batang"/>
                <a:cs typeface="Gowun Batang"/>
                <a:sym typeface="Gowun Batang"/>
              </a:rPr>
              <a:t>Marti</a:t>
            </a:r>
            <a:r>
              <a:rPr lang="en" sz="991">
                <a:latin typeface="Gowun Batang"/>
                <a:ea typeface="Gowun Batang"/>
                <a:cs typeface="Gowun Batang"/>
                <a:sym typeface="Gowun Batang"/>
              </a:rPr>
              <a:t>n, </a:t>
            </a:r>
            <a:r>
              <a:rPr lang="en" sz="991">
                <a:latin typeface="Gowun Batang"/>
                <a:ea typeface="Gowun Batang"/>
                <a:cs typeface="Gowun Batang"/>
                <a:sym typeface="Gowun Batang"/>
              </a:rPr>
              <a:t>Alonso Gonzalez-Hernandez</a:t>
            </a:r>
            <a:endParaRPr sz="991">
              <a:latin typeface="Gowun Batang"/>
              <a:ea typeface="Gowun Batang"/>
              <a:cs typeface="Gowun Batang"/>
              <a:sym typeface="Gowun Batang"/>
            </a:endParaRPr>
          </a:p>
          <a:p>
            <a:pPr indent="0" lvl="0" marL="0" rtl="0" algn="l">
              <a:lnSpc>
                <a:spcPct val="115000"/>
              </a:lnSpc>
              <a:spcBef>
                <a:spcPts val="0"/>
              </a:spcBef>
              <a:spcAft>
                <a:spcPts val="0"/>
              </a:spcAft>
              <a:buSzPct val="100840"/>
              <a:buNone/>
            </a:pPr>
            <a:r>
              <a:t/>
            </a:r>
            <a:endParaRPr sz="991">
              <a:latin typeface="Gowun Batang"/>
              <a:ea typeface="Gowun Batang"/>
              <a:cs typeface="Gowun Batang"/>
              <a:sym typeface="Gowun Batang"/>
            </a:endParaRPr>
          </a:p>
          <a:p>
            <a:pPr indent="0" lvl="0" marL="0" rtl="0" algn="l">
              <a:lnSpc>
                <a:spcPct val="115000"/>
              </a:lnSpc>
              <a:spcBef>
                <a:spcPts val="0"/>
              </a:spcBef>
              <a:spcAft>
                <a:spcPts val="0"/>
              </a:spcAft>
              <a:buSzPct val="100840"/>
              <a:buNone/>
            </a:pPr>
            <a:r>
              <a:rPr lang="en" sz="991">
                <a:latin typeface="Gowun Batang"/>
                <a:ea typeface="Gowun Batang"/>
                <a:cs typeface="Gowun Batang"/>
                <a:sym typeface="Gowun Batang"/>
              </a:rPr>
              <a:t>Date: 7/27/2025</a:t>
            </a:r>
            <a:endParaRPr sz="991">
              <a:latin typeface="Gowun Batang"/>
              <a:ea typeface="Gowun Batang"/>
              <a:cs typeface="Gowun Batang"/>
              <a:sym typeface="Gowun Batang"/>
            </a:endParaRPr>
          </a:p>
          <a:p>
            <a:pPr indent="0" lvl="0" marL="0" rtl="0" algn="l">
              <a:lnSpc>
                <a:spcPct val="115000"/>
              </a:lnSpc>
              <a:spcBef>
                <a:spcPts val="0"/>
              </a:spcBef>
              <a:spcAft>
                <a:spcPts val="0"/>
              </a:spcAft>
              <a:buSzPct val="100000"/>
              <a:buNone/>
            </a:pPr>
            <a:r>
              <a:t/>
            </a:r>
            <a:endParaRPr/>
          </a:p>
          <a:p>
            <a:pPr indent="0" lvl="0" marL="0" rtl="0" algn="l">
              <a:lnSpc>
                <a:spcPct val="115000"/>
              </a:lnSpc>
              <a:spcBef>
                <a:spcPts val="0"/>
              </a:spcBef>
              <a:spcAft>
                <a:spcPts val="0"/>
              </a:spcAft>
              <a:buSzPct val="100000"/>
              <a:buNone/>
            </a:pPr>
            <a:r>
              <a:t/>
            </a:r>
            <a:endParaRPr/>
          </a:p>
        </p:txBody>
      </p:sp>
      <p:sp>
        <p:nvSpPr>
          <p:cNvPr id="1473" name="Google Shape;1473;p94"/>
          <p:cNvSpPr txBox="1"/>
          <p:nvPr>
            <p:ph idx="2" type="subTitle"/>
          </p:nvPr>
        </p:nvSpPr>
        <p:spPr>
          <a:xfrm>
            <a:off x="518400" y="3609525"/>
            <a:ext cx="6710400" cy="1010100"/>
          </a:xfrm>
          <a:prstGeom prst="rect">
            <a:avLst/>
          </a:prstGeom>
        </p:spPr>
        <p:txBody>
          <a:bodyPr anchorCtr="0" anchor="ctr" bIns="91425" lIns="274300" spcFirstLastPara="1" rIns="274300" wrap="square" tIns="91425">
            <a:normAutofit/>
          </a:bodyPr>
          <a:lstStyle/>
          <a:p>
            <a:pPr indent="0" lvl="0" marL="0" rtl="0" algn="l">
              <a:lnSpc>
                <a:spcPct val="115000"/>
              </a:lnSpc>
              <a:spcBef>
                <a:spcPts val="0"/>
              </a:spcBef>
              <a:spcAft>
                <a:spcPts val="0"/>
              </a:spcAft>
              <a:buSzPts val="1000"/>
              <a:buNone/>
            </a:pPr>
            <a:r>
              <a:rPr b="1" lang="en" sz="1500">
                <a:latin typeface="Gowun Batang"/>
                <a:ea typeface="Gowun Batang"/>
                <a:cs typeface="Gowun Batang"/>
                <a:sym typeface="Gowun Batang"/>
              </a:rPr>
              <a:t>Smart Storage. Better Storeys.</a:t>
            </a:r>
            <a:endParaRPr b="1" sz="1500">
              <a:latin typeface="Gowun Batang"/>
              <a:ea typeface="Gowun Batang"/>
              <a:cs typeface="Gowun Batang"/>
              <a:sym typeface="Gowun Batang"/>
            </a:endParaRPr>
          </a:p>
        </p:txBody>
      </p:sp>
      <p:pic>
        <p:nvPicPr>
          <p:cNvPr id="1474" name="Google Shape;1474;p94" title="C7535C15-A2F4-4BCF-9EA8-159564687213.PNG"/>
          <p:cNvPicPr preferRelativeResize="0"/>
          <p:nvPr/>
        </p:nvPicPr>
        <p:blipFill>
          <a:blip r:embed="rId3">
            <a:alphaModFix/>
          </a:blip>
          <a:stretch>
            <a:fillRect/>
          </a:stretch>
        </p:blipFill>
        <p:spPr>
          <a:xfrm>
            <a:off x="7135700" y="558075"/>
            <a:ext cx="1436224" cy="1436224"/>
          </a:xfrm>
          <a:prstGeom prst="rect">
            <a:avLst/>
          </a:prstGeom>
          <a:noFill/>
          <a:ln cap="flat" cmpd="sng" w="38100">
            <a:solidFill>
              <a:schemeClr val="accent6"/>
            </a:solidFill>
            <a:prstDash val="solid"/>
            <a:round/>
            <a:headEnd len="sm" w="sm" type="none"/>
            <a:tailEnd len="sm" w="sm" type="none"/>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2" name="Shape 1642"/>
        <p:cNvGrpSpPr/>
        <p:nvPr/>
      </p:nvGrpSpPr>
      <p:grpSpPr>
        <a:xfrm>
          <a:off x="0" y="0"/>
          <a:ext cx="0" cy="0"/>
          <a:chOff x="0" y="0"/>
          <a:chExt cx="0" cy="0"/>
        </a:xfrm>
      </p:grpSpPr>
      <p:sp>
        <p:nvSpPr>
          <p:cNvPr id="1643" name="Google Shape;1643;p103"/>
          <p:cNvSpPr txBox="1"/>
          <p:nvPr>
            <p:ph type="title"/>
          </p:nvPr>
        </p:nvSpPr>
        <p:spPr>
          <a:xfrm>
            <a:off x="684375" y="1882350"/>
            <a:ext cx="7870500" cy="1378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wun Batang"/>
                <a:ea typeface="Gowun Batang"/>
                <a:cs typeface="Gowun Batang"/>
                <a:sym typeface="Gowun Batang"/>
              </a:rPr>
              <a:t>Project Planning</a:t>
            </a:r>
            <a:endParaRPr>
              <a:latin typeface="Gowun Batang"/>
              <a:ea typeface="Gowun Batang"/>
              <a:cs typeface="Gowun Batang"/>
              <a:sym typeface="Gowun Batang"/>
            </a:endParaRPr>
          </a:p>
        </p:txBody>
      </p:sp>
      <p:sp>
        <p:nvSpPr>
          <p:cNvPr id="1644" name="Google Shape;1644;p103"/>
          <p:cNvSpPr txBox="1"/>
          <p:nvPr/>
        </p:nvSpPr>
        <p:spPr>
          <a:xfrm>
            <a:off x="2164425" y="2913825"/>
            <a:ext cx="6930300" cy="7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Inter Thin"/>
                <a:ea typeface="Inter Thin"/>
                <a:cs typeface="Inter Thin"/>
                <a:sym typeface="Inter Thin"/>
              </a:rPr>
              <a:t>Structuring the timeline, tasks, and deliverables for a smooth rollout.</a:t>
            </a:r>
            <a:endParaRPr sz="1100">
              <a:solidFill>
                <a:schemeClr val="lt1"/>
              </a:solidFill>
              <a:latin typeface="Inter Thin"/>
              <a:ea typeface="Inter Thin"/>
              <a:cs typeface="Inter Thin"/>
              <a:sym typeface="Inter Thin"/>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648" name="Shape 1648"/>
        <p:cNvGrpSpPr/>
        <p:nvPr/>
      </p:nvGrpSpPr>
      <p:grpSpPr>
        <a:xfrm>
          <a:off x="0" y="0"/>
          <a:ext cx="0" cy="0"/>
          <a:chOff x="0" y="0"/>
          <a:chExt cx="0" cy="0"/>
        </a:xfrm>
      </p:grpSpPr>
      <p:sp>
        <p:nvSpPr>
          <p:cNvPr id="1649" name="Google Shape;1649;p104"/>
          <p:cNvSpPr txBox="1"/>
          <p:nvPr/>
        </p:nvSpPr>
        <p:spPr>
          <a:xfrm>
            <a:off x="502638" y="734875"/>
            <a:ext cx="2253300" cy="50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Inter"/>
                <a:ea typeface="Inter"/>
                <a:cs typeface="Inter"/>
                <a:sym typeface="Inter"/>
              </a:rPr>
              <a:t>Estimated Run time:</a:t>
            </a:r>
            <a:endParaRPr sz="1200">
              <a:solidFill>
                <a:schemeClr val="lt2"/>
              </a:solidFill>
              <a:latin typeface="Inter"/>
              <a:ea typeface="Inter"/>
              <a:cs typeface="Inter"/>
              <a:sym typeface="Inter"/>
            </a:endParaRPr>
          </a:p>
          <a:p>
            <a:pPr indent="0" lvl="0" marL="0" rtl="0" algn="l">
              <a:spcBef>
                <a:spcPts val="0"/>
              </a:spcBef>
              <a:spcAft>
                <a:spcPts val="0"/>
              </a:spcAft>
              <a:buNone/>
            </a:pPr>
            <a:r>
              <a:t/>
            </a:r>
            <a:endParaRPr sz="1200">
              <a:solidFill>
                <a:schemeClr val="lt2"/>
              </a:solidFill>
              <a:latin typeface="Inter"/>
              <a:ea typeface="Inter"/>
              <a:cs typeface="Inter"/>
              <a:sym typeface="Inter"/>
            </a:endParaRPr>
          </a:p>
        </p:txBody>
      </p:sp>
      <p:pic>
        <p:nvPicPr>
          <p:cNvPr descr="a clock with the hands on the numbers 9 and 3 (Provided by Tenor)" id="1650" name="Google Shape;1650;p104"/>
          <p:cNvPicPr preferRelativeResize="0"/>
          <p:nvPr/>
        </p:nvPicPr>
        <p:blipFill>
          <a:blip r:embed="rId3">
            <a:alphaModFix/>
          </a:blip>
          <a:stretch>
            <a:fillRect/>
          </a:stretch>
        </p:blipFill>
        <p:spPr>
          <a:xfrm>
            <a:off x="834450" y="1577900"/>
            <a:ext cx="1589675" cy="1589675"/>
          </a:xfrm>
          <a:prstGeom prst="rect">
            <a:avLst/>
          </a:prstGeom>
          <a:noFill/>
          <a:ln>
            <a:noFill/>
          </a:ln>
        </p:spPr>
      </p:pic>
      <p:pic>
        <p:nvPicPr>
          <p:cNvPr descr="a black bag of money with a dollar sign on it (Provided by Tenor)" id="1651" name="Google Shape;1651;p104"/>
          <p:cNvPicPr preferRelativeResize="0"/>
          <p:nvPr/>
        </p:nvPicPr>
        <p:blipFill>
          <a:blip r:embed="rId4">
            <a:alphaModFix/>
          </a:blip>
          <a:stretch>
            <a:fillRect/>
          </a:stretch>
        </p:blipFill>
        <p:spPr>
          <a:xfrm>
            <a:off x="3695197" y="1655776"/>
            <a:ext cx="1511853" cy="1511800"/>
          </a:xfrm>
          <a:prstGeom prst="rect">
            <a:avLst/>
          </a:prstGeom>
          <a:noFill/>
          <a:ln>
            <a:noFill/>
          </a:ln>
        </p:spPr>
      </p:pic>
      <p:sp>
        <p:nvSpPr>
          <p:cNvPr id="1652" name="Google Shape;1652;p104"/>
          <p:cNvSpPr txBox="1"/>
          <p:nvPr/>
        </p:nvSpPr>
        <p:spPr>
          <a:xfrm>
            <a:off x="3216575" y="734875"/>
            <a:ext cx="2253300" cy="2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2"/>
                </a:solidFill>
                <a:latin typeface="Inter"/>
                <a:ea typeface="Inter"/>
                <a:cs typeface="Inter"/>
                <a:sym typeface="Inter"/>
              </a:rPr>
              <a:t>Budget:</a:t>
            </a:r>
            <a:endParaRPr sz="1200">
              <a:solidFill>
                <a:schemeClr val="lt2"/>
              </a:solidFill>
              <a:latin typeface="Inter"/>
              <a:ea typeface="Inter"/>
              <a:cs typeface="Inter"/>
              <a:sym typeface="Inter"/>
            </a:endParaRPr>
          </a:p>
          <a:p>
            <a:pPr indent="0" lvl="0" marL="0" rtl="0" algn="l">
              <a:spcBef>
                <a:spcPts val="0"/>
              </a:spcBef>
              <a:spcAft>
                <a:spcPts val="0"/>
              </a:spcAft>
              <a:buNone/>
            </a:pPr>
            <a:r>
              <a:t/>
            </a:r>
            <a:endParaRPr sz="1200">
              <a:solidFill>
                <a:schemeClr val="lt2"/>
              </a:solidFill>
              <a:latin typeface="Inter"/>
              <a:ea typeface="Inter"/>
              <a:cs typeface="Inter"/>
              <a:sym typeface="Inter"/>
            </a:endParaRPr>
          </a:p>
        </p:txBody>
      </p:sp>
      <p:sp>
        <p:nvSpPr>
          <p:cNvPr id="1653" name="Google Shape;1653;p104"/>
          <p:cNvSpPr/>
          <p:nvPr/>
        </p:nvSpPr>
        <p:spPr>
          <a:xfrm rot="-1803404">
            <a:off x="5006058" y="1470326"/>
            <a:ext cx="991300" cy="235360"/>
          </a:xfrm>
          <a:prstGeom prst="rightArrow">
            <a:avLst>
              <a:gd fmla="val 50000" name="adj1"/>
              <a:gd fmla="val 50000" name="adj2"/>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54" name="Google Shape;1654;p104"/>
          <p:cNvSpPr/>
          <p:nvPr/>
        </p:nvSpPr>
        <p:spPr>
          <a:xfrm rot="761661">
            <a:off x="5220897" y="2996923"/>
            <a:ext cx="991127" cy="235588"/>
          </a:xfrm>
          <a:prstGeom prst="rightArrow">
            <a:avLst>
              <a:gd fmla="val 50000" name="adj1"/>
              <a:gd fmla="val 50000" name="adj2"/>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55" name="Google Shape;1655;p104"/>
          <p:cNvSpPr/>
          <p:nvPr/>
        </p:nvSpPr>
        <p:spPr>
          <a:xfrm rot="-885832">
            <a:off x="5155141" y="2017902"/>
            <a:ext cx="991226" cy="235763"/>
          </a:xfrm>
          <a:prstGeom prst="rightArrow">
            <a:avLst>
              <a:gd fmla="val 50000" name="adj1"/>
              <a:gd fmla="val 50000" name="adj2"/>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56" name="Google Shape;1656;p104"/>
          <p:cNvSpPr txBox="1"/>
          <p:nvPr/>
        </p:nvSpPr>
        <p:spPr>
          <a:xfrm>
            <a:off x="5989650" y="1134200"/>
            <a:ext cx="28791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6F8FA"/>
                </a:solidFill>
                <a:latin typeface="Inter"/>
                <a:ea typeface="Inter"/>
                <a:cs typeface="Inter"/>
                <a:sym typeface="Inter"/>
              </a:rPr>
              <a:t>System </a:t>
            </a:r>
            <a:r>
              <a:rPr lang="en" sz="1100">
                <a:solidFill>
                  <a:srgbClr val="F6F8FA"/>
                </a:solidFill>
                <a:latin typeface="Inter"/>
                <a:ea typeface="Inter"/>
                <a:cs typeface="Inter"/>
                <a:sym typeface="Inter"/>
              </a:rPr>
              <a:t>Development</a:t>
            </a:r>
            <a:r>
              <a:rPr lang="en" sz="1100">
                <a:solidFill>
                  <a:srgbClr val="F6F8FA"/>
                </a:solidFill>
                <a:latin typeface="Inter"/>
                <a:ea typeface="Inter"/>
                <a:cs typeface="Inter"/>
                <a:sym typeface="Inter"/>
              </a:rPr>
              <a:t> and Integration:</a:t>
            </a:r>
            <a:endParaRPr sz="1100">
              <a:solidFill>
                <a:srgbClr val="F6F8FA"/>
              </a:solidFill>
              <a:latin typeface="Inter"/>
              <a:ea typeface="Inter"/>
              <a:cs typeface="Inter"/>
              <a:sym typeface="Inter"/>
            </a:endParaRPr>
          </a:p>
          <a:p>
            <a:pPr indent="0" lvl="0" marL="0" rtl="0" algn="l">
              <a:spcBef>
                <a:spcPts val="0"/>
              </a:spcBef>
              <a:spcAft>
                <a:spcPts val="0"/>
              </a:spcAft>
              <a:buNone/>
            </a:pPr>
            <a:r>
              <a:rPr lang="en" sz="1100">
                <a:solidFill>
                  <a:srgbClr val="F6F8FA"/>
                </a:solidFill>
                <a:latin typeface="Inter"/>
                <a:ea typeface="Inter"/>
                <a:cs typeface="Inter"/>
                <a:sym typeface="Inter"/>
              </a:rPr>
              <a:t>                      </a:t>
            </a:r>
            <a:r>
              <a:rPr b="1" lang="en" sz="1500">
                <a:solidFill>
                  <a:srgbClr val="F6F8FA"/>
                </a:solidFill>
                <a:latin typeface="Inter"/>
                <a:ea typeface="Inter"/>
                <a:cs typeface="Inter"/>
                <a:sym typeface="Inter"/>
              </a:rPr>
              <a:t>$100,000</a:t>
            </a:r>
            <a:endParaRPr b="1" sz="1500">
              <a:solidFill>
                <a:srgbClr val="F6F8FA"/>
              </a:solidFill>
              <a:latin typeface="Inter"/>
              <a:ea typeface="Inter"/>
              <a:cs typeface="Inter"/>
              <a:sym typeface="Inter"/>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657" name="Google Shape;1657;p104"/>
          <p:cNvSpPr/>
          <p:nvPr/>
        </p:nvSpPr>
        <p:spPr>
          <a:xfrm>
            <a:off x="5240521" y="2453847"/>
            <a:ext cx="990900" cy="235800"/>
          </a:xfrm>
          <a:prstGeom prst="rightArrow">
            <a:avLst>
              <a:gd fmla="val 50000" name="adj1"/>
              <a:gd fmla="val 50000" name="adj2"/>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658" name="Google Shape;1658;p104"/>
          <p:cNvSpPr txBox="1"/>
          <p:nvPr/>
        </p:nvSpPr>
        <p:spPr>
          <a:xfrm>
            <a:off x="6160000" y="1719775"/>
            <a:ext cx="28791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6F8FA"/>
                </a:solidFill>
                <a:latin typeface="Inter"/>
                <a:ea typeface="Inter"/>
                <a:cs typeface="Inter"/>
                <a:sym typeface="Inter"/>
              </a:rPr>
              <a:t>         Marketing and Promotion:</a:t>
            </a:r>
            <a:endParaRPr sz="1100">
              <a:solidFill>
                <a:srgbClr val="F6F8FA"/>
              </a:solidFill>
              <a:latin typeface="Inter"/>
              <a:ea typeface="Inter"/>
              <a:cs typeface="Inter"/>
              <a:sym typeface="Inter"/>
            </a:endParaRPr>
          </a:p>
          <a:p>
            <a:pPr indent="0" lvl="0" marL="0" rtl="0" algn="l">
              <a:spcBef>
                <a:spcPts val="0"/>
              </a:spcBef>
              <a:spcAft>
                <a:spcPts val="0"/>
              </a:spcAft>
              <a:buNone/>
            </a:pPr>
            <a:r>
              <a:rPr lang="en" sz="1100">
                <a:solidFill>
                  <a:srgbClr val="F6F8FA"/>
                </a:solidFill>
                <a:latin typeface="Inter"/>
                <a:ea typeface="Inter"/>
                <a:cs typeface="Inter"/>
                <a:sym typeface="Inter"/>
              </a:rPr>
              <a:t>                   </a:t>
            </a:r>
            <a:r>
              <a:rPr b="1" lang="en" sz="1500">
                <a:solidFill>
                  <a:srgbClr val="F6F8FA"/>
                </a:solidFill>
                <a:latin typeface="Inter"/>
                <a:ea typeface="Inter"/>
                <a:cs typeface="Inter"/>
                <a:sym typeface="Inter"/>
              </a:rPr>
              <a:t>$200,000</a:t>
            </a:r>
            <a:endParaRPr b="1" sz="1500">
              <a:solidFill>
                <a:srgbClr val="F6F8FA"/>
              </a:solidFill>
              <a:latin typeface="Inter"/>
              <a:ea typeface="Inter"/>
              <a:cs typeface="Inter"/>
              <a:sym typeface="Inter"/>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659" name="Google Shape;1659;p104"/>
          <p:cNvSpPr txBox="1"/>
          <p:nvPr/>
        </p:nvSpPr>
        <p:spPr>
          <a:xfrm>
            <a:off x="6264900" y="2348325"/>
            <a:ext cx="28791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6F8FA"/>
                </a:solidFill>
                <a:latin typeface="Inter"/>
                <a:ea typeface="Inter"/>
                <a:cs typeface="Inter"/>
                <a:sym typeface="Inter"/>
              </a:rPr>
              <a:t>Infrastructure and Deployment:</a:t>
            </a:r>
            <a:endParaRPr sz="1100">
              <a:solidFill>
                <a:srgbClr val="F6F8FA"/>
              </a:solidFill>
              <a:latin typeface="Inter"/>
              <a:ea typeface="Inter"/>
              <a:cs typeface="Inter"/>
              <a:sym typeface="Inter"/>
            </a:endParaRPr>
          </a:p>
          <a:p>
            <a:pPr indent="0" lvl="0" marL="0" rtl="0" algn="l">
              <a:spcBef>
                <a:spcPts val="0"/>
              </a:spcBef>
              <a:spcAft>
                <a:spcPts val="0"/>
              </a:spcAft>
              <a:buNone/>
            </a:pPr>
            <a:r>
              <a:rPr lang="en" sz="1100">
                <a:solidFill>
                  <a:srgbClr val="F6F8FA"/>
                </a:solidFill>
                <a:latin typeface="Inter"/>
                <a:ea typeface="Inter"/>
                <a:cs typeface="Inter"/>
                <a:sym typeface="Inter"/>
              </a:rPr>
              <a:t>                   </a:t>
            </a:r>
            <a:r>
              <a:rPr b="1" lang="en" sz="1500">
                <a:solidFill>
                  <a:srgbClr val="F6F8FA"/>
                </a:solidFill>
                <a:latin typeface="Inter"/>
                <a:ea typeface="Inter"/>
                <a:cs typeface="Inter"/>
                <a:sym typeface="Inter"/>
              </a:rPr>
              <a:t>$150,000</a:t>
            </a:r>
            <a:endParaRPr b="1" sz="1500">
              <a:solidFill>
                <a:srgbClr val="F6F8FA"/>
              </a:solidFill>
              <a:latin typeface="Inter"/>
              <a:ea typeface="Inter"/>
              <a:cs typeface="Inter"/>
              <a:sym typeface="Inter"/>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660" name="Google Shape;1660;p104"/>
          <p:cNvSpPr txBox="1"/>
          <p:nvPr/>
        </p:nvSpPr>
        <p:spPr>
          <a:xfrm>
            <a:off x="6264900" y="2976875"/>
            <a:ext cx="28791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6F8FA"/>
                </a:solidFill>
                <a:latin typeface="Inter"/>
                <a:ea typeface="Inter"/>
                <a:cs typeface="Inter"/>
                <a:sym typeface="Inter"/>
              </a:rPr>
              <a:t>Miscellaneous and Contingencies</a:t>
            </a:r>
            <a:r>
              <a:rPr lang="en" sz="1100">
                <a:solidFill>
                  <a:srgbClr val="F6F8FA"/>
                </a:solidFill>
                <a:latin typeface="Inter"/>
                <a:ea typeface="Inter"/>
                <a:cs typeface="Inter"/>
                <a:sym typeface="Inter"/>
              </a:rPr>
              <a:t>:</a:t>
            </a:r>
            <a:endParaRPr sz="1100">
              <a:solidFill>
                <a:srgbClr val="F6F8FA"/>
              </a:solidFill>
              <a:latin typeface="Inter"/>
              <a:ea typeface="Inter"/>
              <a:cs typeface="Inter"/>
              <a:sym typeface="Inter"/>
            </a:endParaRPr>
          </a:p>
          <a:p>
            <a:pPr indent="0" lvl="0" marL="0" rtl="0" algn="l">
              <a:spcBef>
                <a:spcPts val="0"/>
              </a:spcBef>
              <a:spcAft>
                <a:spcPts val="0"/>
              </a:spcAft>
              <a:buNone/>
            </a:pPr>
            <a:r>
              <a:rPr lang="en" sz="1100">
                <a:solidFill>
                  <a:srgbClr val="F6F8FA"/>
                </a:solidFill>
                <a:latin typeface="Inter"/>
                <a:ea typeface="Inter"/>
                <a:cs typeface="Inter"/>
                <a:sym typeface="Inter"/>
              </a:rPr>
              <a:t>                     </a:t>
            </a:r>
            <a:r>
              <a:rPr b="1" lang="en" sz="1500">
                <a:solidFill>
                  <a:srgbClr val="F6F8FA"/>
                </a:solidFill>
                <a:latin typeface="Inter"/>
                <a:ea typeface="Inter"/>
                <a:cs typeface="Inter"/>
                <a:sym typeface="Inter"/>
              </a:rPr>
              <a:t>$150,000</a:t>
            </a:r>
            <a:endParaRPr b="1" sz="1500">
              <a:solidFill>
                <a:srgbClr val="F6F8FA"/>
              </a:solidFill>
              <a:latin typeface="Inter"/>
              <a:ea typeface="Inter"/>
              <a:cs typeface="Inter"/>
              <a:sym typeface="Inter"/>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661" name="Google Shape;1661;p104"/>
          <p:cNvSpPr txBox="1"/>
          <p:nvPr/>
        </p:nvSpPr>
        <p:spPr>
          <a:xfrm>
            <a:off x="3583875" y="3169475"/>
            <a:ext cx="1881000" cy="3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Inter"/>
                <a:ea typeface="Inter"/>
                <a:cs typeface="Inter"/>
                <a:sym typeface="Inter"/>
              </a:rPr>
              <a:t>$600,000</a:t>
            </a:r>
            <a:endParaRPr b="1" sz="1800">
              <a:solidFill>
                <a:schemeClr val="lt2"/>
              </a:solidFill>
              <a:latin typeface="Inter"/>
              <a:ea typeface="Inter"/>
              <a:cs typeface="Inter"/>
              <a:sym typeface="Inter"/>
            </a:endParaRPr>
          </a:p>
        </p:txBody>
      </p:sp>
      <p:sp>
        <p:nvSpPr>
          <p:cNvPr id="1662" name="Google Shape;1662;p104"/>
          <p:cNvSpPr txBox="1"/>
          <p:nvPr/>
        </p:nvSpPr>
        <p:spPr>
          <a:xfrm>
            <a:off x="612700" y="-43300"/>
            <a:ext cx="8746200" cy="12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2"/>
                </a:solidFill>
                <a:latin typeface="Gowun Batang"/>
                <a:ea typeface="Gowun Batang"/>
                <a:cs typeface="Gowun Batang"/>
                <a:sym typeface="Gowun Batang"/>
              </a:rPr>
              <a:t>Project Overview</a:t>
            </a:r>
            <a:endParaRPr sz="3000">
              <a:solidFill>
                <a:schemeClr val="lt2"/>
              </a:solidFill>
              <a:latin typeface="Gowun Batang"/>
              <a:ea typeface="Gowun Batang"/>
              <a:cs typeface="Gowun Batang"/>
              <a:sym typeface="Gowun Batang"/>
            </a:endParaRPr>
          </a:p>
        </p:txBody>
      </p:sp>
      <p:sp>
        <p:nvSpPr>
          <p:cNvPr id="1663" name="Google Shape;1663;p104"/>
          <p:cNvSpPr txBox="1"/>
          <p:nvPr/>
        </p:nvSpPr>
        <p:spPr>
          <a:xfrm>
            <a:off x="308600" y="1050500"/>
            <a:ext cx="26040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lt2"/>
                </a:solidFill>
                <a:latin typeface="Inter"/>
                <a:ea typeface="Inter"/>
                <a:cs typeface="Inter"/>
                <a:sym typeface="Inter"/>
              </a:rPr>
              <a:t>Begin date:7/23/25 </a:t>
            </a:r>
            <a:endParaRPr b="1" sz="1200">
              <a:solidFill>
                <a:schemeClr val="lt2"/>
              </a:solidFill>
              <a:latin typeface="Inter"/>
              <a:ea typeface="Inter"/>
              <a:cs typeface="Inter"/>
              <a:sym typeface="Inter"/>
            </a:endParaRPr>
          </a:p>
          <a:p>
            <a:pPr indent="0" lvl="0" marL="0" rtl="0" algn="ctr">
              <a:spcBef>
                <a:spcPts val="0"/>
              </a:spcBef>
              <a:spcAft>
                <a:spcPts val="0"/>
              </a:spcAft>
              <a:buNone/>
            </a:pPr>
            <a:r>
              <a:rPr b="1" lang="en" sz="1200">
                <a:solidFill>
                  <a:schemeClr val="lt2"/>
                </a:solidFill>
                <a:latin typeface="Inter"/>
                <a:ea typeface="Inter"/>
                <a:cs typeface="Inter"/>
                <a:sym typeface="Inter"/>
              </a:rPr>
              <a:t> End date :6/22/26</a:t>
            </a:r>
            <a:endParaRPr b="1" sz="1200">
              <a:solidFill>
                <a:schemeClr val="lt2"/>
              </a:solidFill>
              <a:latin typeface="Inter"/>
              <a:ea typeface="Inter"/>
              <a:cs typeface="Inter"/>
              <a:sym typeface="Inter"/>
            </a:endParaRPr>
          </a:p>
        </p:txBody>
      </p:sp>
      <p:sp>
        <p:nvSpPr>
          <p:cNvPr id="1664" name="Google Shape;1664;p104"/>
          <p:cNvSpPr txBox="1"/>
          <p:nvPr/>
        </p:nvSpPr>
        <p:spPr>
          <a:xfrm>
            <a:off x="834450" y="3169475"/>
            <a:ext cx="16803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lt2"/>
                </a:solidFill>
                <a:latin typeface="Inter"/>
                <a:ea typeface="Inter"/>
                <a:cs typeface="Inter"/>
                <a:sym typeface="Inter"/>
              </a:rPr>
              <a:t>52 weeks</a:t>
            </a:r>
            <a:endParaRPr b="1" sz="1800">
              <a:solidFill>
                <a:schemeClr val="lt2"/>
              </a:solidFill>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105"/>
          <p:cNvSpPr txBox="1"/>
          <p:nvPr>
            <p:ph type="title"/>
          </p:nvPr>
        </p:nvSpPr>
        <p:spPr>
          <a:xfrm flipH="1">
            <a:off x="831375" y="2"/>
            <a:ext cx="7576500" cy="522600"/>
          </a:xfrm>
          <a:prstGeom prst="rect">
            <a:avLst/>
          </a:prstGeom>
        </p:spPr>
        <p:txBody>
          <a:bodyPr anchorCtr="0" anchor="ctr" bIns="91425" lIns="274300" spcFirstLastPara="1" rIns="91425" wrap="square" tIns="91425">
            <a:normAutofit fontScale="90000"/>
          </a:bodyPr>
          <a:lstStyle/>
          <a:p>
            <a:pPr indent="0" lvl="0" marL="0" rtl="0" algn="ctr">
              <a:spcBef>
                <a:spcPts val="0"/>
              </a:spcBef>
              <a:spcAft>
                <a:spcPts val="0"/>
              </a:spcAft>
              <a:buNone/>
            </a:pPr>
            <a:r>
              <a:rPr lang="en"/>
              <a:t>Work Breakdown Structure</a:t>
            </a:r>
            <a:endParaRPr/>
          </a:p>
        </p:txBody>
      </p:sp>
      <p:sp>
        <p:nvSpPr>
          <p:cNvPr id="1670" name="Google Shape;1670;p105"/>
          <p:cNvSpPr txBox="1"/>
          <p:nvPr>
            <p:ph idx="4" type="subTitle"/>
          </p:nvPr>
        </p:nvSpPr>
        <p:spPr>
          <a:xfrm>
            <a:off x="1303550" y="1309275"/>
            <a:ext cx="2607000" cy="415500"/>
          </a:xfrm>
          <a:prstGeom prst="rect">
            <a:avLst/>
          </a:prstGeom>
        </p:spPr>
        <p:txBody>
          <a:bodyPr anchorCtr="0" anchor="t" bIns="91425" lIns="0" spcFirstLastPara="1" rIns="457200" wrap="square" tIns="91425">
            <a:spAutoFit/>
          </a:bodyPr>
          <a:lstStyle/>
          <a:p>
            <a:pPr indent="0" lvl="0" marL="0" rtl="0" algn="l">
              <a:spcBef>
                <a:spcPts val="0"/>
              </a:spcBef>
              <a:spcAft>
                <a:spcPts val="0"/>
              </a:spcAft>
              <a:buNone/>
            </a:pPr>
            <a:r>
              <a:t/>
            </a:r>
            <a:endParaRPr/>
          </a:p>
        </p:txBody>
      </p:sp>
      <p:sp>
        <p:nvSpPr>
          <p:cNvPr id="1671" name="Google Shape;1671;p105"/>
          <p:cNvSpPr txBox="1"/>
          <p:nvPr>
            <p:ph idx="5" type="subTitle"/>
          </p:nvPr>
        </p:nvSpPr>
        <p:spPr>
          <a:xfrm>
            <a:off x="5223450" y="1309275"/>
            <a:ext cx="2607000" cy="415500"/>
          </a:xfrm>
          <a:prstGeom prst="rect">
            <a:avLst/>
          </a:prstGeom>
        </p:spPr>
        <p:txBody>
          <a:bodyPr anchorCtr="0" anchor="t" bIns="91425" lIns="0" spcFirstLastPara="1" rIns="457200" wrap="square" tIns="91425">
            <a:spAutoFit/>
          </a:bodyPr>
          <a:lstStyle/>
          <a:p>
            <a:pPr indent="0" lvl="0" marL="0" rtl="0" algn="l">
              <a:spcBef>
                <a:spcPts val="0"/>
              </a:spcBef>
              <a:spcAft>
                <a:spcPts val="0"/>
              </a:spcAft>
              <a:buNone/>
            </a:pPr>
            <a:r>
              <a:t/>
            </a:r>
            <a:endParaRPr/>
          </a:p>
        </p:txBody>
      </p:sp>
      <p:sp>
        <p:nvSpPr>
          <p:cNvPr id="1672" name="Google Shape;1672;p105"/>
          <p:cNvSpPr txBox="1"/>
          <p:nvPr>
            <p:ph idx="6" type="subTitle"/>
          </p:nvPr>
        </p:nvSpPr>
        <p:spPr>
          <a:xfrm>
            <a:off x="1285875" y="335560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73" name="Google Shape;1673;p105"/>
          <p:cNvSpPr txBox="1"/>
          <p:nvPr>
            <p:ph idx="8" type="subTitle"/>
          </p:nvPr>
        </p:nvSpPr>
        <p:spPr>
          <a:xfrm>
            <a:off x="1285875" y="3690238"/>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74" name="Google Shape;1674;p105"/>
          <p:cNvSpPr txBox="1"/>
          <p:nvPr>
            <p:ph idx="9" type="subTitle"/>
          </p:nvPr>
        </p:nvSpPr>
        <p:spPr>
          <a:xfrm>
            <a:off x="1285875" y="4029388"/>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75" name="Google Shape;1675;p105"/>
          <p:cNvSpPr txBox="1"/>
          <p:nvPr>
            <p:ph idx="13" type="subTitle"/>
          </p:nvPr>
        </p:nvSpPr>
        <p:spPr>
          <a:xfrm>
            <a:off x="1285875" y="436855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76" name="Google Shape;1676;p105"/>
          <p:cNvSpPr txBox="1"/>
          <p:nvPr>
            <p:ph idx="14" type="subTitle"/>
          </p:nvPr>
        </p:nvSpPr>
        <p:spPr>
          <a:xfrm>
            <a:off x="3415750" y="335357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1677" name="Google Shape;1677;p105"/>
          <p:cNvSpPr txBox="1"/>
          <p:nvPr>
            <p:ph idx="15" type="subTitle"/>
          </p:nvPr>
        </p:nvSpPr>
        <p:spPr>
          <a:xfrm>
            <a:off x="3415750" y="3688213"/>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1678" name="Google Shape;1678;p105"/>
          <p:cNvSpPr txBox="1"/>
          <p:nvPr>
            <p:ph idx="16" type="subTitle"/>
          </p:nvPr>
        </p:nvSpPr>
        <p:spPr>
          <a:xfrm>
            <a:off x="3415750" y="4027363"/>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1679" name="Google Shape;1679;p105"/>
          <p:cNvSpPr txBox="1"/>
          <p:nvPr>
            <p:ph idx="17" type="subTitle"/>
          </p:nvPr>
        </p:nvSpPr>
        <p:spPr>
          <a:xfrm>
            <a:off x="3415750" y="436652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t/>
            </a:r>
            <a:endParaRPr/>
          </a:p>
        </p:txBody>
      </p:sp>
      <p:sp>
        <p:nvSpPr>
          <p:cNvPr id="1680" name="Google Shape;1680;p105"/>
          <p:cNvSpPr txBox="1"/>
          <p:nvPr>
            <p:ph idx="22" type="subTitle"/>
          </p:nvPr>
        </p:nvSpPr>
        <p:spPr>
          <a:xfrm>
            <a:off x="5223450" y="3353575"/>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1" name="Google Shape;1681;p105"/>
          <p:cNvSpPr txBox="1"/>
          <p:nvPr>
            <p:ph idx="23" type="subTitle"/>
          </p:nvPr>
        </p:nvSpPr>
        <p:spPr>
          <a:xfrm>
            <a:off x="5223450" y="3688213"/>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2" name="Google Shape;1682;p105"/>
          <p:cNvSpPr txBox="1"/>
          <p:nvPr>
            <p:ph idx="24" type="subTitle"/>
          </p:nvPr>
        </p:nvSpPr>
        <p:spPr>
          <a:xfrm>
            <a:off x="5223450" y="4027363"/>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3" name="Google Shape;1683;p105"/>
          <p:cNvSpPr txBox="1"/>
          <p:nvPr>
            <p:ph idx="25" type="subTitle"/>
          </p:nvPr>
        </p:nvSpPr>
        <p:spPr>
          <a:xfrm>
            <a:off x="5223450" y="4366525"/>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4" name="Google Shape;1684;p105"/>
          <p:cNvSpPr txBox="1"/>
          <p:nvPr>
            <p:ph idx="26" type="body"/>
          </p:nvPr>
        </p:nvSpPr>
        <p:spPr>
          <a:xfrm>
            <a:off x="1285875" y="1826513"/>
            <a:ext cx="3289800" cy="15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t/>
            </a:r>
            <a:endParaRPr/>
          </a:p>
        </p:txBody>
      </p:sp>
      <p:sp>
        <p:nvSpPr>
          <p:cNvPr id="1685" name="Google Shape;1685;p105"/>
          <p:cNvSpPr txBox="1"/>
          <p:nvPr>
            <p:ph idx="27" type="body"/>
          </p:nvPr>
        </p:nvSpPr>
        <p:spPr>
          <a:xfrm>
            <a:off x="5223450" y="1826513"/>
            <a:ext cx="3289800" cy="15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t/>
            </a:r>
            <a:endParaRPr/>
          </a:p>
        </p:txBody>
      </p:sp>
      <p:pic>
        <p:nvPicPr>
          <p:cNvPr id="1686" name="Google Shape;1686;p105" title="Screenshot 2025-07-24 at 8.47.42 PM.png"/>
          <p:cNvPicPr preferRelativeResize="0"/>
          <p:nvPr/>
        </p:nvPicPr>
        <p:blipFill>
          <a:blip r:embed="rId3">
            <a:alphaModFix/>
          </a:blip>
          <a:stretch>
            <a:fillRect/>
          </a:stretch>
        </p:blipFill>
        <p:spPr>
          <a:xfrm>
            <a:off x="455375" y="589250"/>
            <a:ext cx="8226626" cy="42332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0" name="Shape 1690"/>
        <p:cNvGrpSpPr/>
        <p:nvPr/>
      </p:nvGrpSpPr>
      <p:grpSpPr>
        <a:xfrm>
          <a:off x="0" y="0"/>
          <a:ext cx="0" cy="0"/>
          <a:chOff x="0" y="0"/>
          <a:chExt cx="0" cy="0"/>
        </a:xfrm>
      </p:grpSpPr>
      <p:sp>
        <p:nvSpPr>
          <p:cNvPr id="1691" name="Google Shape;1691;p106"/>
          <p:cNvSpPr txBox="1"/>
          <p:nvPr/>
        </p:nvSpPr>
        <p:spPr>
          <a:xfrm>
            <a:off x="1784650" y="59725"/>
            <a:ext cx="3919200" cy="58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Inter"/>
                <a:ea typeface="Inter"/>
                <a:cs typeface="Inter"/>
                <a:sym typeface="Inter"/>
              </a:rPr>
              <a:t>WBS - Task List with Tentative </a:t>
            </a:r>
            <a:r>
              <a:rPr b="1" lang="en">
                <a:solidFill>
                  <a:schemeClr val="dk1"/>
                </a:solidFill>
                <a:latin typeface="Inter"/>
                <a:ea typeface="Inter"/>
                <a:cs typeface="Inter"/>
                <a:sym typeface="Inter"/>
              </a:rPr>
              <a:t>Schedule</a:t>
            </a:r>
            <a:endParaRPr b="1">
              <a:solidFill>
                <a:schemeClr val="dk1"/>
              </a:solidFill>
              <a:latin typeface="Inter"/>
              <a:ea typeface="Inter"/>
              <a:cs typeface="Inter"/>
              <a:sym typeface="Inter"/>
            </a:endParaRPr>
          </a:p>
        </p:txBody>
      </p:sp>
      <p:graphicFrame>
        <p:nvGraphicFramePr>
          <p:cNvPr id="1692" name="Google Shape;1692;p106"/>
          <p:cNvGraphicFramePr/>
          <p:nvPr/>
        </p:nvGraphicFramePr>
        <p:xfrm>
          <a:off x="4255300" y="873425"/>
          <a:ext cx="3000000" cy="3000000"/>
        </p:xfrm>
        <a:graphic>
          <a:graphicData uri="http://schemas.openxmlformats.org/drawingml/2006/table">
            <a:tbl>
              <a:tblPr>
                <a:noFill/>
                <a:tableStyleId>{3510C521-8926-47FB-827D-DBF8A1C09759}</a:tableStyleId>
              </a:tblPr>
              <a:tblGrid>
                <a:gridCol w="1607225"/>
                <a:gridCol w="1592300"/>
                <a:gridCol w="1577375"/>
              </a:tblGrid>
              <a:tr h="332700">
                <a:tc>
                  <a:txBody>
                    <a:bodyPr/>
                    <a:lstStyle/>
                    <a:p>
                      <a:pPr indent="0" lvl="0" marL="0" rtl="0" algn="l">
                        <a:lnSpc>
                          <a:spcPct val="115000"/>
                        </a:lnSpc>
                        <a:spcBef>
                          <a:spcPts val="0"/>
                        </a:spcBef>
                        <a:spcAft>
                          <a:spcPts val="0"/>
                        </a:spcAft>
                        <a:buNone/>
                      </a:pPr>
                      <a:r>
                        <a:rPr b="1" lang="en" sz="1000">
                          <a:solidFill>
                            <a:srgbClr val="FFFFFF"/>
                          </a:solidFill>
                          <a:latin typeface="Calibri"/>
                          <a:ea typeface="Calibri"/>
                          <a:cs typeface="Calibri"/>
                          <a:sym typeface="Calibri"/>
                        </a:rPr>
                        <a:t>Task</a:t>
                      </a:r>
                      <a:endParaRPr b="1" sz="10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1000">
                          <a:solidFill>
                            <a:srgbClr val="FFFFFF"/>
                          </a:solidFill>
                          <a:latin typeface="Calibri"/>
                          <a:ea typeface="Calibri"/>
                          <a:cs typeface="Calibri"/>
                          <a:sym typeface="Calibri"/>
                        </a:rPr>
                        <a:t>Assigned To</a:t>
                      </a:r>
                      <a:endParaRPr b="1" sz="10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1000">
                          <a:solidFill>
                            <a:srgbClr val="FFFFFF"/>
                          </a:solidFill>
                          <a:latin typeface="Calibri"/>
                          <a:ea typeface="Calibri"/>
                          <a:cs typeface="Calibri"/>
                          <a:sym typeface="Calibri"/>
                        </a:rPr>
                        <a:t>Dates</a:t>
                      </a:r>
                      <a:endParaRPr b="1" sz="10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Form Team &amp; Plan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8/24/25–8/31/25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Identify Operational Needs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9/1/25–9/8/25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Assign Roles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9/8/25–9/11/25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Requirements Analysis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9/12/25–9/14/25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Evaluate Current Systems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9/15/25–9/22/25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Assess Vendor Integrations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9/23/25–9/30/25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Determine Integration Points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10/1/25–10/8/25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Cost-Benefit Analysis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10/9/25–10/16/25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Finalize Vendor &amp; Tech</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10/17/25–10/23/25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Detailed Project Plan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Architect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10/24/25–10/26/25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Define Features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Developer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10/27/25–10/28/25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Set Milestones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Developer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10/29/25–11/18/25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Estimate Budget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Developer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11/19/25–12/4/25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Identify Risks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Operations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12/5/25–12/20/25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2279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Create Wireframes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Developer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12/21/25–1/5/26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bl>
          </a:graphicData>
        </a:graphic>
      </p:graphicFrame>
      <p:graphicFrame>
        <p:nvGraphicFramePr>
          <p:cNvPr id="1693" name="Google Shape;1693;p106"/>
          <p:cNvGraphicFramePr/>
          <p:nvPr/>
        </p:nvGraphicFramePr>
        <p:xfrm>
          <a:off x="316650" y="913850"/>
          <a:ext cx="3000000" cy="3000000"/>
        </p:xfrm>
        <a:graphic>
          <a:graphicData uri="http://schemas.openxmlformats.org/drawingml/2006/table">
            <a:tbl>
              <a:tblPr>
                <a:noFill/>
                <a:tableStyleId>{3510C521-8926-47FB-827D-DBF8A1C09759}</a:tableStyleId>
              </a:tblPr>
              <a:tblGrid>
                <a:gridCol w="1166550"/>
                <a:gridCol w="1155675"/>
                <a:gridCol w="1155675"/>
              </a:tblGrid>
              <a:tr h="381000">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Task</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Assigned To</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Dates</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r>
              <a:tr h="381000">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Assess Inventory Challenges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Business Analyst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7/23/25–7/28/25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Define Scope and Goals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7/25/25–7/30/25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Gather Preliminary Requirements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Business Analyst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7/31/25–8/7/25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Evaluate Feasibility</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Business Analyst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8/8/25–8/13/25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Identify Stakeholders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8/14/25–8/20/25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Get Initial Buy-in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8/21/25–8/23/25</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bl>
          </a:graphicData>
        </a:graphic>
      </p:graphicFrame>
      <p:sp>
        <p:nvSpPr>
          <p:cNvPr id="1694" name="Google Shape;1694;p106"/>
          <p:cNvSpPr txBox="1"/>
          <p:nvPr/>
        </p:nvSpPr>
        <p:spPr>
          <a:xfrm>
            <a:off x="605175" y="457200"/>
            <a:ext cx="2777100" cy="429000"/>
          </a:xfrm>
          <a:prstGeom prst="rect">
            <a:avLst/>
          </a:prstGeom>
          <a:noFill/>
          <a:ln>
            <a:noFill/>
          </a:ln>
        </p:spPr>
        <p:txBody>
          <a:bodyPr anchorCtr="0" anchor="t" bIns="91425" lIns="91425" spcFirstLastPara="1" rIns="91425" wrap="square" tIns="91425">
            <a:noAutofit/>
          </a:bodyPr>
          <a:lstStyle/>
          <a:p>
            <a:pPr indent="-304800" lvl="0" marL="457200" rtl="0" algn="ctr">
              <a:spcBef>
                <a:spcPts val="0"/>
              </a:spcBef>
              <a:spcAft>
                <a:spcPts val="0"/>
              </a:spcAft>
              <a:buClr>
                <a:srgbClr val="F6F8FA"/>
              </a:buClr>
              <a:buSzPts val="1200"/>
              <a:buFont typeface="Inter"/>
              <a:buAutoNum type="arabicPeriod"/>
            </a:pPr>
            <a:r>
              <a:rPr b="1" lang="en" sz="1200">
                <a:solidFill>
                  <a:srgbClr val="F6F8FA"/>
                </a:solidFill>
                <a:latin typeface="Inter"/>
                <a:ea typeface="Inter"/>
                <a:cs typeface="Inter"/>
                <a:sym typeface="Inter"/>
              </a:rPr>
              <a:t>Project Initiation</a:t>
            </a:r>
            <a:endParaRPr b="1" sz="1200">
              <a:solidFill>
                <a:srgbClr val="F6F8FA"/>
              </a:solidFill>
              <a:latin typeface="Inter"/>
              <a:ea typeface="Inter"/>
              <a:cs typeface="Inter"/>
              <a:sym typeface="Inter"/>
            </a:endParaRPr>
          </a:p>
        </p:txBody>
      </p:sp>
      <p:sp>
        <p:nvSpPr>
          <p:cNvPr id="1695" name="Google Shape;1695;p106"/>
          <p:cNvSpPr txBox="1"/>
          <p:nvPr/>
        </p:nvSpPr>
        <p:spPr>
          <a:xfrm>
            <a:off x="5173350" y="457200"/>
            <a:ext cx="3217500" cy="35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F6F8FA"/>
                </a:solidFill>
                <a:latin typeface="Inter"/>
                <a:ea typeface="Inter"/>
                <a:cs typeface="Inter"/>
                <a:sym typeface="Inter"/>
              </a:rPr>
              <a:t>2. Designing and Planning</a:t>
            </a:r>
            <a:endParaRPr b="1" sz="1200">
              <a:solidFill>
                <a:srgbClr val="F6F8FA"/>
              </a:solidFill>
              <a:latin typeface="Inter"/>
              <a:ea typeface="Inter"/>
              <a:cs typeface="Inter"/>
              <a:sym typeface="Inte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9" name="Shape 1699"/>
        <p:cNvGrpSpPr/>
        <p:nvPr/>
      </p:nvGrpSpPr>
      <p:grpSpPr>
        <a:xfrm>
          <a:off x="0" y="0"/>
          <a:ext cx="0" cy="0"/>
          <a:chOff x="0" y="0"/>
          <a:chExt cx="0" cy="0"/>
        </a:xfrm>
      </p:grpSpPr>
      <p:sp>
        <p:nvSpPr>
          <p:cNvPr id="1700" name="Google Shape;1700;p107"/>
          <p:cNvSpPr txBox="1"/>
          <p:nvPr/>
        </p:nvSpPr>
        <p:spPr>
          <a:xfrm>
            <a:off x="1654375" y="74650"/>
            <a:ext cx="4728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1"/>
                </a:solidFill>
                <a:latin typeface="Inter"/>
                <a:ea typeface="Inter"/>
                <a:cs typeface="Inter"/>
                <a:sym typeface="Inter"/>
              </a:rPr>
              <a:t>WBS - Task List with Tentative Schedule Continued</a:t>
            </a:r>
            <a:endParaRPr b="1">
              <a:solidFill>
                <a:schemeClr val="dk1"/>
              </a:solidFill>
              <a:latin typeface="Inter"/>
              <a:ea typeface="Inter"/>
              <a:cs typeface="Inter"/>
              <a:sym typeface="Inter"/>
            </a:endParaRPr>
          </a:p>
        </p:txBody>
      </p:sp>
      <p:graphicFrame>
        <p:nvGraphicFramePr>
          <p:cNvPr id="1701" name="Google Shape;1701;p107"/>
          <p:cNvGraphicFramePr/>
          <p:nvPr/>
        </p:nvGraphicFramePr>
        <p:xfrm>
          <a:off x="56900" y="1687800"/>
          <a:ext cx="3000000" cy="3000000"/>
        </p:xfrm>
        <a:graphic>
          <a:graphicData uri="http://schemas.openxmlformats.org/drawingml/2006/table">
            <a:tbl>
              <a:tblPr>
                <a:noFill/>
                <a:tableStyleId>{3510C521-8926-47FB-827D-DBF8A1C09759}</a:tableStyleId>
              </a:tblPr>
              <a:tblGrid>
                <a:gridCol w="1015675"/>
                <a:gridCol w="1015675"/>
                <a:gridCol w="1006175"/>
              </a:tblGrid>
              <a:tr h="313500">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Task</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242424"/>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Assigned To</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242424"/>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Dates</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r>
              <a:tr h="3417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Conduct Data Audit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Data Engineers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1/6/26–1/10/26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417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Legal Analysis &amp; Contracts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Legal Team</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1/11</a:t>
                      </a:r>
                      <a:r>
                        <a:rPr lang="en" sz="900">
                          <a:latin typeface="Calibri"/>
                          <a:ea typeface="Calibri"/>
                          <a:cs typeface="Calibri"/>
                          <a:sym typeface="Calibri"/>
                        </a:rPr>
                        <a:t>/26</a:t>
                      </a:r>
                      <a:r>
                        <a:rPr lang="en" sz="900">
                          <a:latin typeface="Calibri"/>
                          <a:ea typeface="Calibri"/>
                          <a:cs typeface="Calibri"/>
                          <a:sym typeface="Calibri"/>
                        </a:rPr>
                        <a:t>–1/20</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417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Hardware Installation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IT Specialists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1/21</a:t>
                      </a:r>
                      <a:r>
                        <a:rPr lang="en" sz="900">
                          <a:latin typeface="Calibri"/>
                          <a:ea typeface="Calibri"/>
                          <a:cs typeface="Calibri"/>
                          <a:sym typeface="Calibri"/>
                        </a:rPr>
                        <a:t>/26</a:t>
                      </a:r>
                      <a:r>
                        <a:rPr lang="en" sz="900">
                          <a:latin typeface="Calibri"/>
                          <a:ea typeface="Calibri"/>
                          <a:cs typeface="Calibri"/>
                          <a:sym typeface="Calibri"/>
                        </a:rPr>
                        <a:t>–1/27</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05650">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POS Integration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IT Specialists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1/28</a:t>
                      </a:r>
                      <a:r>
                        <a:rPr lang="en" sz="900">
                          <a:latin typeface="Calibri"/>
                          <a:ea typeface="Calibri"/>
                          <a:cs typeface="Calibri"/>
                          <a:sym typeface="Calibri"/>
                        </a:rPr>
                        <a:t>/26</a:t>
                      </a:r>
                      <a:r>
                        <a:rPr lang="en" sz="900">
                          <a:latin typeface="Calibri"/>
                          <a:ea typeface="Calibri"/>
                          <a:cs typeface="Calibri"/>
                          <a:sym typeface="Calibri"/>
                        </a:rPr>
                        <a:t>–2/11</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417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User Training</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QA &amp; IT Specialists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2/12</a:t>
                      </a:r>
                      <a:r>
                        <a:rPr lang="en" sz="900">
                          <a:latin typeface="Calibri"/>
                          <a:ea typeface="Calibri"/>
                          <a:cs typeface="Calibri"/>
                          <a:sym typeface="Calibri"/>
                        </a:rPr>
                        <a:t>/26</a:t>
                      </a:r>
                      <a:r>
                        <a:rPr lang="en" sz="900">
                          <a:latin typeface="Calibri"/>
                          <a:ea typeface="Calibri"/>
                          <a:cs typeface="Calibri"/>
                          <a:sym typeface="Calibri"/>
                        </a:rPr>
                        <a:t>–2/15</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417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Monitor QA Test Users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Devs &amp; Business Analysts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2/16</a:t>
                      </a:r>
                      <a:r>
                        <a:rPr lang="en" sz="900">
                          <a:latin typeface="Calibri"/>
                          <a:ea typeface="Calibri"/>
                          <a:cs typeface="Calibri"/>
                          <a:sym typeface="Calibri"/>
                        </a:rPr>
                        <a:t>/26</a:t>
                      </a:r>
                      <a:r>
                        <a:rPr lang="en" sz="900">
                          <a:latin typeface="Calibri"/>
                          <a:ea typeface="Calibri"/>
                          <a:cs typeface="Calibri"/>
                          <a:sym typeface="Calibri"/>
                        </a:rPr>
                        <a:t>–2/22</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100000">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Implement Feedback</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Software Developer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2/23</a:t>
                      </a:r>
                      <a:r>
                        <a:rPr lang="en" sz="900">
                          <a:latin typeface="Calibri"/>
                          <a:ea typeface="Calibri"/>
                          <a:cs typeface="Calibri"/>
                          <a:sym typeface="Calibri"/>
                        </a:rPr>
                        <a:t>/26</a:t>
                      </a:r>
                      <a:r>
                        <a:rPr lang="en" sz="900">
                          <a:latin typeface="Calibri"/>
                          <a:ea typeface="Calibri"/>
                          <a:cs typeface="Calibri"/>
                          <a:sym typeface="Calibri"/>
                        </a:rPr>
                        <a:t>–3/16</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bl>
          </a:graphicData>
        </a:graphic>
      </p:graphicFrame>
      <p:graphicFrame>
        <p:nvGraphicFramePr>
          <p:cNvPr id="1702" name="Google Shape;1702;p107"/>
          <p:cNvGraphicFramePr/>
          <p:nvPr/>
        </p:nvGraphicFramePr>
        <p:xfrm>
          <a:off x="3163875" y="1687800"/>
          <a:ext cx="3000000" cy="3000000"/>
        </p:xfrm>
        <a:graphic>
          <a:graphicData uri="http://schemas.openxmlformats.org/drawingml/2006/table">
            <a:tbl>
              <a:tblPr>
                <a:noFill/>
                <a:tableStyleId>{3510C521-8926-47FB-827D-DBF8A1C09759}</a:tableStyleId>
              </a:tblPr>
              <a:tblGrid>
                <a:gridCol w="974550"/>
                <a:gridCol w="974550"/>
                <a:gridCol w="962400"/>
              </a:tblGrid>
              <a:tr h="381000">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Task</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Assigned To</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Dates</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000000"/>
                    </a:solidFill>
                  </a:tcPr>
                </a:tc>
              </a:tr>
              <a:tr h="381000">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Risk Assessment</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Risk Management Team</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3/17</a:t>
                      </a:r>
                      <a:r>
                        <a:rPr lang="en" sz="900">
                          <a:latin typeface="Calibri"/>
                          <a:ea typeface="Calibri"/>
                          <a:cs typeface="Calibri"/>
                          <a:sym typeface="Calibri"/>
                        </a:rPr>
                        <a:t>/26</a:t>
                      </a:r>
                      <a:r>
                        <a:rPr lang="en" sz="900">
                          <a:latin typeface="Calibri"/>
                          <a:ea typeface="Calibri"/>
                          <a:cs typeface="Calibri"/>
                          <a:sym typeface="Calibri"/>
                        </a:rPr>
                        <a:t>–4/6</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Performance Monitoring</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PM &amp; Data Analysts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4/7</a:t>
                      </a:r>
                      <a:r>
                        <a:rPr lang="en" sz="900">
                          <a:latin typeface="Calibri"/>
                          <a:ea typeface="Calibri"/>
                          <a:cs typeface="Calibri"/>
                          <a:sym typeface="Calibri"/>
                        </a:rPr>
                        <a:t>/26</a:t>
                      </a:r>
                      <a:r>
                        <a:rPr lang="en" sz="900">
                          <a:latin typeface="Calibri"/>
                          <a:ea typeface="Calibri"/>
                          <a:cs typeface="Calibri"/>
                          <a:sym typeface="Calibri"/>
                        </a:rPr>
                        <a:t>–5/4</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User Feedback</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PM &amp; Marketing</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5/5</a:t>
                      </a:r>
                      <a:r>
                        <a:rPr lang="en" sz="900">
                          <a:latin typeface="Calibri"/>
                          <a:ea typeface="Calibri"/>
                          <a:cs typeface="Calibri"/>
                          <a:sym typeface="Calibri"/>
                        </a:rPr>
                        <a:t>/26</a:t>
                      </a:r>
                      <a:r>
                        <a:rPr lang="en" sz="900">
                          <a:latin typeface="Calibri"/>
                          <a:ea typeface="Calibri"/>
                          <a:cs typeface="Calibri"/>
                          <a:sym typeface="Calibri"/>
                        </a:rPr>
                        <a:t>–5/11</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Bug Resolution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QA &amp; Developers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5/12</a:t>
                      </a:r>
                      <a:r>
                        <a:rPr lang="en" sz="900">
                          <a:latin typeface="Calibri"/>
                          <a:ea typeface="Calibri"/>
                          <a:cs typeface="Calibri"/>
                          <a:sym typeface="Calibri"/>
                        </a:rPr>
                        <a:t>/26</a:t>
                      </a:r>
                      <a:r>
                        <a:rPr lang="en" sz="900">
                          <a:latin typeface="Calibri"/>
                          <a:ea typeface="Calibri"/>
                          <a:cs typeface="Calibri"/>
                          <a:sym typeface="Calibri"/>
                        </a:rPr>
                        <a:t>–5/25</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7147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Validate Deliverables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QA &amp; Developers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5/26</a:t>
                      </a:r>
                      <a:r>
                        <a:rPr lang="en" sz="900">
                          <a:latin typeface="Calibri"/>
                          <a:ea typeface="Calibri"/>
                          <a:cs typeface="Calibri"/>
                          <a:sym typeface="Calibri"/>
                        </a:rPr>
                        <a:t>/26</a:t>
                      </a:r>
                      <a:r>
                        <a:rPr lang="en" sz="900">
                          <a:latin typeface="Calibri"/>
                          <a:ea typeface="Calibri"/>
                          <a:cs typeface="Calibri"/>
                          <a:sym typeface="Calibri"/>
                        </a:rPr>
                        <a:t>–6/8</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bl>
          </a:graphicData>
        </a:graphic>
      </p:graphicFrame>
      <p:graphicFrame>
        <p:nvGraphicFramePr>
          <p:cNvPr id="1703" name="Google Shape;1703;p107"/>
          <p:cNvGraphicFramePr/>
          <p:nvPr/>
        </p:nvGraphicFramePr>
        <p:xfrm>
          <a:off x="6144825" y="1687800"/>
          <a:ext cx="3000000" cy="3000000"/>
        </p:xfrm>
        <a:graphic>
          <a:graphicData uri="http://schemas.openxmlformats.org/drawingml/2006/table">
            <a:tbl>
              <a:tblPr>
                <a:noFill/>
                <a:tableStyleId>{3510C521-8926-47FB-827D-DBF8A1C09759}</a:tableStyleId>
              </a:tblPr>
              <a:tblGrid>
                <a:gridCol w="980850"/>
                <a:gridCol w="973075"/>
                <a:gridCol w="957575"/>
              </a:tblGrid>
              <a:tr h="390900">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Task</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242424"/>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Assigned To</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242424"/>
                    </a:solidFill>
                  </a:tcPr>
                </a:tc>
                <a:tc>
                  <a:txBody>
                    <a:bodyPr/>
                    <a:lstStyle/>
                    <a:p>
                      <a:pPr indent="0" lvl="0" marL="0" rtl="0" algn="l">
                        <a:lnSpc>
                          <a:spcPct val="115000"/>
                        </a:lnSpc>
                        <a:spcBef>
                          <a:spcPts val="0"/>
                        </a:spcBef>
                        <a:spcAft>
                          <a:spcPts val="0"/>
                        </a:spcAft>
                        <a:buNone/>
                      </a:pPr>
                      <a:r>
                        <a:rPr b="1" lang="en" sz="900">
                          <a:solidFill>
                            <a:srgbClr val="FFFFFF"/>
                          </a:solidFill>
                          <a:latin typeface="Calibri"/>
                          <a:ea typeface="Calibri"/>
                          <a:cs typeface="Calibri"/>
                          <a:sym typeface="Calibri"/>
                        </a:rPr>
                        <a:t>Dates</a:t>
                      </a:r>
                      <a:endParaRPr b="1" sz="900">
                        <a:solidFill>
                          <a:srgbClr val="FFFFFF"/>
                        </a:solidFill>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242424"/>
                    </a:solidFill>
                  </a:tcPr>
                </a:tc>
              </a:tr>
              <a:tr h="390900">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Final App Deliverable</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QA Tester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6/9</a:t>
                      </a:r>
                      <a:r>
                        <a:rPr lang="en" sz="900">
                          <a:latin typeface="Calibri"/>
                          <a:ea typeface="Calibri"/>
                          <a:cs typeface="Calibri"/>
                          <a:sym typeface="Calibri"/>
                        </a:rPr>
                        <a:t>/26</a:t>
                      </a:r>
                      <a:r>
                        <a:rPr lang="en" sz="900">
                          <a:latin typeface="Calibri"/>
                          <a:ea typeface="Calibri"/>
                          <a:cs typeface="Calibri"/>
                          <a:sym typeface="Calibri"/>
                        </a:rPr>
                        <a:t>–6/11</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Review</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6/12</a:t>
                      </a:r>
                      <a:r>
                        <a:rPr lang="en" sz="900">
                          <a:latin typeface="Calibri"/>
                          <a:ea typeface="Calibri"/>
                          <a:cs typeface="Calibri"/>
                          <a:sym typeface="Calibri"/>
                        </a:rPr>
                        <a:t>/26</a:t>
                      </a:r>
                      <a:r>
                        <a:rPr lang="en" sz="900">
                          <a:latin typeface="Calibri"/>
                          <a:ea typeface="Calibri"/>
                          <a:cs typeface="Calibri"/>
                          <a:sym typeface="Calibri"/>
                        </a:rPr>
                        <a:t>–6/14</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Final Reflection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PM &amp; Team</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6/15</a:t>
                      </a:r>
                      <a:r>
                        <a:rPr lang="en" sz="900">
                          <a:latin typeface="Calibri"/>
                          <a:ea typeface="Calibri"/>
                          <a:cs typeface="Calibri"/>
                          <a:sym typeface="Calibri"/>
                        </a:rPr>
                        <a:t>/26</a:t>
                      </a:r>
                      <a:r>
                        <a:rPr lang="en" sz="900">
                          <a:latin typeface="Calibri"/>
                          <a:ea typeface="Calibri"/>
                          <a:cs typeface="Calibri"/>
                          <a:sym typeface="Calibri"/>
                        </a:rPr>
                        <a:t>–6/17</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Sign-Offs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6/18</a:t>
                      </a:r>
                      <a:r>
                        <a:rPr lang="en" sz="900">
                          <a:latin typeface="Calibri"/>
                          <a:ea typeface="Calibri"/>
                          <a:cs typeface="Calibri"/>
                          <a:sym typeface="Calibri"/>
                        </a:rPr>
                        <a:t>/26</a:t>
                      </a:r>
                      <a:r>
                        <a:rPr lang="en" sz="900">
                          <a:latin typeface="Calibri"/>
                          <a:ea typeface="Calibri"/>
                          <a:cs typeface="Calibri"/>
                          <a:sym typeface="Calibri"/>
                        </a:rPr>
                        <a:t>–6/20</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Finalize Contracts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Legal Team</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6/21</a:t>
                      </a:r>
                      <a:r>
                        <a:rPr lang="en" sz="900">
                          <a:latin typeface="Calibri"/>
                          <a:ea typeface="Calibri"/>
                          <a:cs typeface="Calibri"/>
                          <a:sym typeface="Calibri"/>
                        </a:rPr>
                        <a:t>/26</a:t>
                      </a:r>
                      <a:r>
                        <a:rPr lang="en" sz="900">
                          <a:latin typeface="Calibri"/>
                          <a:ea typeface="Calibri"/>
                          <a:cs typeface="Calibri"/>
                          <a:sym typeface="Calibri"/>
                        </a:rPr>
                        <a:t>–6/22</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Release Resources</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Project Manager</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6/22</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381125">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Team Celebration</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PM &amp; Team</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rtl="0" algn="l">
                        <a:lnSpc>
                          <a:spcPct val="115000"/>
                        </a:lnSpc>
                        <a:spcBef>
                          <a:spcPts val="0"/>
                        </a:spcBef>
                        <a:spcAft>
                          <a:spcPts val="0"/>
                        </a:spcAft>
                        <a:buNone/>
                      </a:pPr>
                      <a:r>
                        <a:rPr lang="en" sz="900">
                          <a:latin typeface="Calibri"/>
                          <a:ea typeface="Calibri"/>
                          <a:cs typeface="Calibri"/>
                          <a:sym typeface="Calibri"/>
                        </a:rPr>
                        <a:t>6/22</a:t>
                      </a:r>
                      <a:r>
                        <a:rPr lang="en" sz="900">
                          <a:latin typeface="Calibri"/>
                          <a:ea typeface="Calibri"/>
                          <a:cs typeface="Calibri"/>
                          <a:sym typeface="Calibri"/>
                        </a:rPr>
                        <a:t>/26</a:t>
                      </a:r>
                      <a:endParaRPr sz="900">
                        <a:latin typeface="Calibri"/>
                        <a:ea typeface="Calibri"/>
                        <a:cs typeface="Calibri"/>
                        <a:sym typeface="Calibri"/>
                      </a:endParaRPr>
                    </a:p>
                  </a:txBody>
                  <a:tcPr marT="45725" marB="45725"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bl>
          </a:graphicData>
        </a:graphic>
      </p:graphicFrame>
      <p:sp>
        <p:nvSpPr>
          <p:cNvPr id="1704" name="Google Shape;1704;p107"/>
          <p:cNvSpPr txBox="1"/>
          <p:nvPr/>
        </p:nvSpPr>
        <p:spPr>
          <a:xfrm>
            <a:off x="75663" y="1021450"/>
            <a:ext cx="3000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200">
                <a:solidFill>
                  <a:srgbClr val="F6F8FA"/>
                </a:solidFill>
                <a:latin typeface="Calibri"/>
                <a:ea typeface="Calibri"/>
                <a:cs typeface="Calibri"/>
                <a:sym typeface="Calibri"/>
              </a:rPr>
              <a:t>3.Execution</a:t>
            </a:r>
            <a:endParaRPr b="1" sz="1700">
              <a:solidFill>
                <a:srgbClr val="F6F8FA"/>
              </a:solidFill>
            </a:endParaRPr>
          </a:p>
        </p:txBody>
      </p:sp>
      <p:sp>
        <p:nvSpPr>
          <p:cNvPr id="1705" name="Google Shape;1705;p107"/>
          <p:cNvSpPr txBox="1"/>
          <p:nvPr/>
        </p:nvSpPr>
        <p:spPr>
          <a:xfrm>
            <a:off x="3119625" y="1021450"/>
            <a:ext cx="3000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200">
                <a:solidFill>
                  <a:srgbClr val="F6F8FA"/>
                </a:solidFill>
                <a:latin typeface="Calibri"/>
                <a:ea typeface="Calibri"/>
                <a:cs typeface="Calibri"/>
                <a:sym typeface="Calibri"/>
              </a:rPr>
              <a:t>4.</a:t>
            </a:r>
            <a:r>
              <a:rPr b="1" lang="en" sz="1200">
                <a:solidFill>
                  <a:srgbClr val="F6F8FA"/>
                </a:solidFill>
                <a:latin typeface="Calibri"/>
                <a:ea typeface="Calibri"/>
                <a:cs typeface="Calibri"/>
                <a:sym typeface="Calibri"/>
              </a:rPr>
              <a:t>Monitoring</a:t>
            </a:r>
            <a:r>
              <a:rPr b="1" lang="en" sz="1200">
                <a:solidFill>
                  <a:srgbClr val="F6F8FA"/>
                </a:solidFill>
                <a:latin typeface="Calibri"/>
                <a:ea typeface="Calibri"/>
                <a:cs typeface="Calibri"/>
                <a:sym typeface="Calibri"/>
              </a:rPr>
              <a:t> and Control </a:t>
            </a:r>
            <a:endParaRPr b="1" sz="1700">
              <a:solidFill>
                <a:srgbClr val="F6F8FA"/>
              </a:solidFill>
            </a:endParaRPr>
          </a:p>
        </p:txBody>
      </p:sp>
      <p:sp>
        <p:nvSpPr>
          <p:cNvPr id="1706" name="Google Shape;1706;p107"/>
          <p:cNvSpPr txBox="1"/>
          <p:nvPr/>
        </p:nvSpPr>
        <p:spPr>
          <a:xfrm>
            <a:off x="5989650" y="1021450"/>
            <a:ext cx="30000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300">
                <a:solidFill>
                  <a:srgbClr val="F6F8FA"/>
                </a:solidFill>
                <a:latin typeface="Calibri"/>
                <a:ea typeface="Calibri"/>
                <a:cs typeface="Calibri"/>
                <a:sym typeface="Calibri"/>
              </a:rPr>
              <a:t>5.Project Closure</a:t>
            </a:r>
            <a:endParaRPr b="1" sz="1800">
              <a:solidFill>
                <a:srgbClr val="F6F8FA"/>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0" name="Shape 1710"/>
        <p:cNvGrpSpPr/>
        <p:nvPr/>
      </p:nvGrpSpPr>
      <p:grpSpPr>
        <a:xfrm>
          <a:off x="0" y="0"/>
          <a:ext cx="0" cy="0"/>
          <a:chOff x="0" y="0"/>
          <a:chExt cx="0" cy="0"/>
        </a:xfrm>
      </p:grpSpPr>
      <p:sp>
        <p:nvSpPr>
          <p:cNvPr id="1711" name="Google Shape;1711;p108"/>
          <p:cNvSpPr txBox="1"/>
          <p:nvPr>
            <p:ph type="title"/>
          </p:nvPr>
        </p:nvSpPr>
        <p:spPr>
          <a:xfrm flipH="1">
            <a:off x="986400" y="39150"/>
            <a:ext cx="6792300" cy="378900"/>
          </a:xfrm>
          <a:prstGeom prst="rect">
            <a:avLst/>
          </a:prstGeom>
        </p:spPr>
        <p:txBody>
          <a:bodyPr anchorCtr="0" anchor="ctr" bIns="91425" lIns="274300" spcFirstLastPara="1" rIns="91425" wrap="square" tIns="91425">
            <a:normAutofit fontScale="90000"/>
          </a:bodyPr>
          <a:lstStyle/>
          <a:p>
            <a:pPr indent="0" lvl="0" marL="0" rtl="0" algn="ctr">
              <a:spcBef>
                <a:spcPts val="0"/>
              </a:spcBef>
              <a:spcAft>
                <a:spcPts val="0"/>
              </a:spcAft>
              <a:buNone/>
            </a:pPr>
            <a:r>
              <a:rPr b="1" lang="en"/>
              <a:t>Gantt Chart</a:t>
            </a:r>
            <a:endParaRPr b="1"/>
          </a:p>
        </p:txBody>
      </p:sp>
      <p:pic>
        <p:nvPicPr>
          <p:cNvPr id="1712" name="Google Shape;1712;p108" title="Timeline_Final_Corrected.png"/>
          <p:cNvPicPr preferRelativeResize="0"/>
          <p:nvPr/>
        </p:nvPicPr>
        <p:blipFill>
          <a:blip r:embed="rId3">
            <a:alphaModFix/>
          </a:blip>
          <a:stretch>
            <a:fillRect/>
          </a:stretch>
        </p:blipFill>
        <p:spPr>
          <a:xfrm>
            <a:off x="112500" y="457200"/>
            <a:ext cx="8802898" cy="45339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6" name="Shape 1716"/>
        <p:cNvGrpSpPr/>
        <p:nvPr/>
      </p:nvGrpSpPr>
      <p:grpSpPr>
        <a:xfrm>
          <a:off x="0" y="0"/>
          <a:ext cx="0" cy="0"/>
          <a:chOff x="0" y="0"/>
          <a:chExt cx="0" cy="0"/>
        </a:xfrm>
      </p:grpSpPr>
      <p:sp>
        <p:nvSpPr>
          <p:cNvPr id="1717" name="Google Shape;1717;p109"/>
          <p:cNvSpPr txBox="1"/>
          <p:nvPr>
            <p:ph type="title"/>
          </p:nvPr>
        </p:nvSpPr>
        <p:spPr>
          <a:xfrm>
            <a:off x="684375" y="1882350"/>
            <a:ext cx="7870500" cy="1378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wun Batang"/>
                <a:ea typeface="Gowun Batang"/>
                <a:cs typeface="Gowun Batang"/>
                <a:sym typeface="Gowun Batang"/>
              </a:rPr>
              <a:t>Cost and Vendors</a:t>
            </a:r>
            <a:endParaRPr>
              <a:latin typeface="Gowun Batang"/>
              <a:ea typeface="Gowun Batang"/>
              <a:cs typeface="Gowun Batang"/>
              <a:sym typeface="Gowun Batang"/>
            </a:endParaRPr>
          </a:p>
        </p:txBody>
      </p:sp>
      <p:sp>
        <p:nvSpPr>
          <p:cNvPr id="1718" name="Google Shape;1718;p109"/>
          <p:cNvSpPr txBox="1"/>
          <p:nvPr/>
        </p:nvSpPr>
        <p:spPr>
          <a:xfrm>
            <a:off x="1294100" y="2906000"/>
            <a:ext cx="6930300" cy="7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719" name="Google Shape;1719;p109"/>
          <p:cNvSpPr txBox="1"/>
          <p:nvPr/>
        </p:nvSpPr>
        <p:spPr>
          <a:xfrm>
            <a:off x="2230300" y="2906000"/>
            <a:ext cx="5472900" cy="5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Thin"/>
                <a:ea typeface="Inter Thin"/>
                <a:cs typeface="Inter Thin"/>
                <a:sym typeface="Inter Thin"/>
              </a:rPr>
              <a:t>Evaluating solutions and </a:t>
            </a:r>
            <a:r>
              <a:rPr lang="en" sz="1100">
                <a:solidFill>
                  <a:schemeClr val="lt1"/>
                </a:solidFill>
                <a:latin typeface="Inter Thin"/>
                <a:ea typeface="Inter Thin"/>
                <a:cs typeface="Inter Thin"/>
                <a:sym typeface="Inter Thin"/>
              </a:rPr>
              <a:t>outlining</a:t>
            </a:r>
            <a:r>
              <a:rPr lang="en" sz="1100">
                <a:solidFill>
                  <a:schemeClr val="lt1"/>
                </a:solidFill>
                <a:latin typeface="Inter Thin"/>
                <a:ea typeface="Inter Thin"/>
                <a:cs typeface="Inter Thin"/>
                <a:sym typeface="Inter Thin"/>
              </a:rPr>
              <a:t> a cost-effective implementation.</a:t>
            </a:r>
            <a:endParaRPr sz="1100">
              <a:solidFill>
                <a:schemeClr val="lt1"/>
              </a:solidFill>
              <a:latin typeface="Inter Thin"/>
              <a:ea typeface="Inter Thin"/>
              <a:cs typeface="Inter Thin"/>
              <a:sym typeface="Inter Thi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110"/>
          <p:cNvSpPr txBox="1"/>
          <p:nvPr>
            <p:ph type="title"/>
          </p:nvPr>
        </p:nvSpPr>
        <p:spPr>
          <a:xfrm flipH="1">
            <a:off x="1046169" y="666261"/>
            <a:ext cx="7576500" cy="641400"/>
          </a:xfrm>
          <a:prstGeom prst="rect">
            <a:avLst/>
          </a:prstGeom>
        </p:spPr>
        <p:txBody>
          <a:bodyPr anchorCtr="0" anchor="ctr" bIns="91425" lIns="274300" spcFirstLastPara="1" rIns="91425" wrap="square" tIns="91425">
            <a:normAutofit/>
          </a:bodyPr>
          <a:lstStyle/>
          <a:p>
            <a:pPr indent="0" lvl="0" marL="0" rtl="0" algn="l">
              <a:spcBef>
                <a:spcPts val="0"/>
              </a:spcBef>
              <a:spcAft>
                <a:spcPts val="0"/>
              </a:spcAft>
              <a:buNone/>
            </a:pPr>
            <a:r>
              <a:rPr lang="en"/>
              <a:t>Project Budget </a:t>
            </a:r>
            <a:endParaRPr/>
          </a:p>
        </p:txBody>
      </p:sp>
      <p:sp>
        <p:nvSpPr>
          <p:cNvPr id="1725" name="Google Shape;1725;p110"/>
          <p:cNvSpPr txBox="1"/>
          <p:nvPr>
            <p:ph idx="7" type="subTitle"/>
          </p:nvPr>
        </p:nvSpPr>
        <p:spPr>
          <a:xfrm>
            <a:off x="1041050" y="334925"/>
            <a:ext cx="7581900" cy="329700"/>
          </a:xfrm>
          <a:prstGeom prst="rect">
            <a:avLst/>
          </a:prstGeom>
        </p:spPr>
        <p:txBody>
          <a:bodyPr anchorCtr="0" anchor="ctr" bIns="0" lIns="274300" spcFirstLastPara="1" rIns="91425" wrap="square" tIns="91425">
            <a:normAutofit/>
          </a:bodyPr>
          <a:lstStyle/>
          <a:p>
            <a:pPr indent="0" lvl="0" marL="0" rtl="0" algn="l">
              <a:spcBef>
                <a:spcPts val="0"/>
              </a:spcBef>
              <a:spcAft>
                <a:spcPts val="0"/>
              </a:spcAft>
              <a:buNone/>
            </a:pPr>
            <a:r>
              <a:rPr lang="en"/>
              <a:t>Invenstorey System Project </a:t>
            </a:r>
            <a:endParaRPr/>
          </a:p>
        </p:txBody>
      </p:sp>
      <p:sp>
        <p:nvSpPr>
          <p:cNvPr id="1726" name="Google Shape;1726;p110"/>
          <p:cNvSpPr txBox="1"/>
          <p:nvPr>
            <p:ph idx="4" type="subTitle"/>
          </p:nvPr>
        </p:nvSpPr>
        <p:spPr>
          <a:xfrm>
            <a:off x="1303550" y="1309276"/>
            <a:ext cx="2607000" cy="415500"/>
          </a:xfrm>
          <a:prstGeom prst="rect">
            <a:avLst/>
          </a:prstGeom>
        </p:spPr>
        <p:txBody>
          <a:bodyPr anchorCtr="0" anchor="t" bIns="91425" lIns="0" spcFirstLastPara="1" rIns="457200" wrap="square" tIns="91425">
            <a:spAutoFit/>
          </a:bodyPr>
          <a:lstStyle/>
          <a:p>
            <a:pPr indent="0" lvl="0" marL="0" rtl="0" algn="l">
              <a:spcBef>
                <a:spcPts val="0"/>
              </a:spcBef>
              <a:spcAft>
                <a:spcPts val="0"/>
              </a:spcAft>
              <a:buNone/>
            </a:pPr>
            <a:r>
              <a:rPr lang="en"/>
              <a:t>Initial Budget Estimate </a:t>
            </a:r>
            <a:endParaRPr/>
          </a:p>
        </p:txBody>
      </p:sp>
      <p:sp>
        <p:nvSpPr>
          <p:cNvPr id="1727" name="Google Shape;1727;p110"/>
          <p:cNvSpPr txBox="1"/>
          <p:nvPr>
            <p:ph idx="5" type="subTitle"/>
          </p:nvPr>
        </p:nvSpPr>
        <p:spPr>
          <a:xfrm>
            <a:off x="5223450" y="1309277"/>
            <a:ext cx="2607000" cy="415500"/>
          </a:xfrm>
          <a:prstGeom prst="rect">
            <a:avLst/>
          </a:prstGeom>
        </p:spPr>
        <p:txBody>
          <a:bodyPr anchorCtr="0" anchor="t" bIns="91425" lIns="0" spcFirstLastPara="1" rIns="457200" wrap="square" tIns="91425">
            <a:spAutoFit/>
          </a:bodyPr>
          <a:lstStyle/>
          <a:p>
            <a:pPr indent="0" lvl="0" marL="0" rtl="0" algn="l">
              <a:spcBef>
                <a:spcPts val="0"/>
              </a:spcBef>
              <a:spcAft>
                <a:spcPts val="0"/>
              </a:spcAft>
              <a:buNone/>
            </a:pPr>
            <a:r>
              <a:rPr lang="en"/>
              <a:t>Annual Operating Costs </a:t>
            </a:r>
            <a:endParaRPr/>
          </a:p>
        </p:txBody>
      </p:sp>
      <p:sp>
        <p:nvSpPr>
          <p:cNvPr id="1728" name="Google Shape;1728;p110"/>
          <p:cNvSpPr txBox="1"/>
          <p:nvPr>
            <p:ph idx="6" type="subTitle"/>
          </p:nvPr>
        </p:nvSpPr>
        <p:spPr>
          <a:xfrm>
            <a:off x="1285875" y="335560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Development </a:t>
            </a:r>
            <a:endParaRPr/>
          </a:p>
        </p:txBody>
      </p:sp>
      <p:sp>
        <p:nvSpPr>
          <p:cNvPr id="1729" name="Google Shape;1729;p110"/>
          <p:cNvSpPr txBox="1"/>
          <p:nvPr>
            <p:ph idx="8" type="subTitle"/>
          </p:nvPr>
        </p:nvSpPr>
        <p:spPr>
          <a:xfrm>
            <a:off x="1285875" y="3690251"/>
            <a:ext cx="19221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Marketing and Promotion </a:t>
            </a:r>
            <a:endParaRPr/>
          </a:p>
        </p:txBody>
      </p:sp>
      <p:sp>
        <p:nvSpPr>
          <p:cNvPr id="1730" name="Google Shape;1730;p110"/>
          <p:cNvSpPr txBox="1"/>
          <p:nvPr>
            <p:ph idx="9" type="subTitle"/>
          </p:nvPr>
        </p:nvSpPr>
        <p:spPr>
          <a:xfrm>
            <a:off x="1285875" y="4029400"/>
            <a:ext cx="17781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Infrastructure &amp; Deployment</a:t>
            </a:r>
            <a:endParaRPr/>
          </a:p>
        </p:txBody>
      </p:sp>
      <p:sp>
        <p:nvSpPr>
          <p:cNvPr id="1731" name="Google Shape;1731;p110"/>
          <p:cNvSpPr txBox="1"/>
          <p:nvPr>
            <p:ph idx="13" type="subTitle"/>
          </p:nvPr>
        </p:nvSpPr>
        <p:spPr>
          <a:xfrm>
            <a:off x="1285875" y="436855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Miscellaneous:</a:t>
            </a:r>
            <a:endParaRPr/>
          </a:p>
        </p:txBody>
      </p:sp>
      <p:sp>
        <p:nvSpPr>
          <p:cNvPr id="1732" name="Google Shape;1732;p110"/>
          <p:cNvSpPr txBox="1"/>
          <p:nvPr>
            <p:ph idx="14" type="subTitle"/>
          </p:nvPr>
        </p:nvSpPr>
        <p:spPr>
          <a:xfrm>
            <a:off x="3446350" y="335107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$100,000</a:t>
            </a:r>
            <a:endParaRPr/>
          </a:p>
        </p:txBody>
      </p:sp>
      <p:sp>
        <p:nvSpPr>
          <p:cNvPr id="1733" name="Google Shape;1733;p110"/>
          <p:cNvSpPr txBox="1"/>
          <p:nvPr>
            <p:ph idx="15" type="subTitle"/>
          </p:nvPr>
        </p:nvSpPr>
        <p:spPr>
          <a:xfrm>
            <a:off x="3415750" y="368822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$200,000</a:t>
            </a:r>
            <a:endParaRPr/>
          </a:p>
        </p:txBody>
      </p:sp>
      <p:sp>
        <p:nvSpPr>
          <p:cNvPr id="1734" name="Google Shape;1734;p110"/>
          <p:cNvSpPr txBox="1"/>
          <p:nvPr>
            <p:ph idx="16" type="subTitle"/>
          </p:nvPr>
        </p:nvSpPr>
        <p:spPr>
          <a:xfrm>
            <a:off x="3415750" y="4027363"/>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$150,000</a:t>
            </a:r>
            <a:endParaRPr/>
          </a:p>
        </p:txBody>
      </p:sp>
      <p:sp>
        <p:nvSpPr>
          <p:cNvPr id="1735" name="Google Shape;1735;p110"/>
          <p:cNvSpPr txBox="1"/>
          <p:nvPr>
            <p:ph idx="17" type="subTitle"/>
          </p:nvPr>
        </p:nvSpPr>
        <p:spPr>
          <a:xfrm>
            <a:off x="3415750" y="436652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$150,000</a:t>
            </a:r>
            <a:endParaRPr/>
          </a:p>
        </p:txBody>
      </p:sp>
      <p:sp>
        <p:nvSpPr>
          <p:cNvPr id="1736" name="Google Shape;1736;p110"/>
          <p:cNvSpPr txBox="1"/>
          <p:nvPr>
            <p:ph idx="18" type="subTitle"/>
          </p:nvPr>
        </p:nvSpPr>
        <p:spPr>
          <a:xfrm>
            <a:off x="7383000" y="335357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$2,400,000</a:t>
            </a:r>
            <a:endParaRPr/>
          </a:p>
        </p:txBody>
      </p:sp>
      <p:sp>
        <p:nvSpPr>
          <p:cNvPr id="1737" name="Google Shape;1737;p110"/>
          <p:cNvSpPr txBox="1"/>
          <p:nvPr>
            <p:ph idx="19" type="subTitle"/>
          </p:nvPr>
        </p:nvSpPr>
        <p:spPr>
          <a:xfrm>
            <a:off x="7383000" y="3688213"/>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$180,000</a:t>
            </a:r>
            <a:endParaRPr/>
          </a:p>
        </p:txBody>
      </p:sp>
      <p:sp>
        <p:nvSpPr>
          <p:cNvPr id="1738" name="Google Shape;1738;p110"/>
          <p:cNvSpPr txBox="1"/>
          <p:nvPr>
            <p:ph idx="20" type="subTitle"/>
          </p:nvPr>
        </p:nvSpPr>
        <p:spPr>
          <a:xfrm>
            <a:off x="7383000" y="4027363"/>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SzPts val="1000"/>
              <a:buNone/>
            </a:pPr>
            <a:r>
              <a:rPr lang="en"/>
              <a:t>$70,000</a:t>
            </a:r>
            <a:endParaRPr/>
          </a:p>
        </p:txBody>
      </p:sp>
      <p:sp>
        <p:nvSpPr>
          <p:cNvPr id="1739" name="Google Shape;1739;p110"/>
          <p:cNvSpPr txBox="1"/>
          <p:nvPr>
            <p:ph idx="21" type="subTitle"/>
          </p:nvPr>
        </p:nvSpPr>
        <p:spPr>
          <a:xfrm>
            <a:off x="7383000" y="4366525"/>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SzPts val="1000"/>
              <a:buNone/>
            </a:pPr>
            <a:r>
              <a:rPr lang="en"/>
              <a:t>$2,650,000</a:t>
            </a:r>
            <a:endParaRPr/>
          </a:p>
        </p:txBody>
      </p:sp>
      <p:sp>
        <p:nvSpPr>
          <p:cNvPr id="1740" name="Google Shape;1740;p110"/>
          <p:cNvSpPr txBox="1"/>
          <p:nvPr>
            <p:ph idx="22" type="subTitle"/>
          </p:nvPr>
        </p:nvSpPr>
        <p:spPr>
          <a:xfrm>
            <a:off x="5089350" y="3353575"/>
            <a:ext cx="26826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Employee Salaries ( 30 people @ $80,000)</a:t>
            </a:r>
            <a:endParaRPr/>
          </a:p>
        </p:txBody>
      </p:sp>
      <p:sp>
        <p:nvSpPr>
          <p:cNvPr id="1741" name="Google Shape;1741;p110"/>
          <p:cNvSpPr txBox="1"/>
          <p:nvPr>
            <p:ph idx="23" type="subTitle"/>
          </p:nvPr>
        </p:nvSpPr>
        <p:spPr>
          <a:xfrm>
            <a:off x="5089350" y="3688225"/>
            <a:ext cx="16665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Office Rent </a:t>
            </a:r>
            <a:endParaRPr/>
          </a:p>
        </p:txBody>
      </p:sp>
      <p:sp>
        <p:nvSpPr>
          <p:cNvPr id="1742" name="Google Shape;1742;p110"/>
          <p:cNvSpPr txBox="1"/>
          <p:nvPr>
            <p:ph idx="24" type="subTitle"/>
          </p:nvPr>
        </p:nvSpPr>
        <p:spPr>
          <a:xfrm>
            <a:off x="5089350" y="4027375"/>
            <a:ext cx="16665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System Maintenance</a:t>
            </a:r>
            <a:endParaRPr/>
          </a:p>
        </p:txBody>
      </p:sp>
      <p:sp>
        <p:nvSpPr>
          <p:cNvPr id="1743" name="Google Shape;1743;p110"/>
          <p:cNvSpPr txBox="1"/>
          <p:nvPr>
            <p:ph idx="25" type="subTitle"/>
          </p:nvPr>
        </p:nvSpPr>
        <p:spPr>
          <a:xfrm>
            <a:off x="5089350" y="4366525"/>
            <a:ext cx="21207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Total Annual Operating Costs :</a:t>
            </a:r>
            <a:endParaRPr/>
          </a:p>
        </p:txBody>
      </p:sp>
      <p:sp>
        <p:nvSpPr>
          <p:cNvPr id="1744" name="Google Shape;1744;p110"/>
          <p:cNvSpPr txBox="1"/>
          <p:nvPr>
            <p:ph idx="26" type="body"/>
          </p:nvPr>
        </p:nvSpPr>
        <p:spPr>
          <a:xfrm>
            <a:off x="1285875" y="1826563"/>
            <a:ext cx="3289800" cy="861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The</a:t>
            </a:r>
            <a:r>
              <a:rPr lang="en"/>
              <a:t> initial budget for the project was at $600,000, and it was designed to cover up all startup needs. This budget included development of the app , marketing and promotional efforts infrastructure and deployment setup , and extra money for miscellaneous costs.</a:t>
            </a:r>
            <a:endParaRPr/>
          </a:p>
        </p:txBody>
      </p:sp>
      <p:sp>
        <p:nvSpPr>
          <p:cNvPr id="1745" name="Google Shape;1745;p110"/>
          <p:cNvSpPr txBox="1"/>
          <p:nvPr>
            <p:ph idx="27" type="body"/>
          </p:nvPr>
        </p:nvSpPr>
        <p:spPr>
          <a:xfrm>
            <a:off x="5223450" y="1826513"/>
            <a:ext cx="3289800" cy="1038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To keep the business operational for years to come , we have estimated annual operating costs to be at $2,650,000. This will cover yearly expenses like employee salaries , office rent (HQ), and </a:t>
            </a:r>
            <a:r>
              <a:rPr lang="en"/>
              <a:t>continuous</a:t>
            </a:r>
            <a:r>
              <a:rPr lang="en"/>
              <a:t> system maintenance. These cost are crucial for our team and for the app to run.</a:t>
            </a:r>
            <a:endParaRPr/>
          </a:p>
        </p:txBody>
      </p:sp>
      <p:cxnSp>
        <p:nvCxnSpPr>
          <p:cNvPr id="1746" name="Google Shape;1746;p110"/>
          <p:cNvCxnSpPr/>
          <p:nvPr/>
        </p:nvCxnSpPr>
        <p:spPr>
          <a:xfrm>
            <a:off x="1045950" y="334900"/>
            <a:ext cx="8098500" cy="0"/>
          </a:xfrm>
          <a:prstGeom prst="straightConnector1">
            <a:avLst/>
          </a:prstGeom>
          <a:noFill/>
          <a:ln cap="flat" cmpd="sng" w="9525">
            <a:solidFill>
              <a:schemeClr val="accent6"/>
            </a:solidFill>
            <a:prstDash val="solid"/>
            <a:round/>
            <a:headEnd len="sm" w="sm" type="none"/>
            <a:tailEnd len="sm" w="sm" type="none"/>
          </a:ln>
        </p:spPr>
      </p:cxnSp>
      <p:grpSp>
        <p:nvGrpSpPr>
          <p:cNvPr id="1747" name="Google Shape;1747;p110"/>
          <p:cNvGrpSpPr/>
          <p:nvPr/>
        </p:nvGrpSpPr>
        <p:grpSpPr>
          <a:xfrm rot="5400000">
            <a:off x="596727" y="776873"/>
            <a:ext cx="369896" cy="333900"/>
            <a:chOff x="96076" y="654376"/>
            <a:chExt cx="369896" cy="333900"/>
          </a:xfrm>
        </p:grpSpPr>
        <p:cxnSp>
          <p:nvCxnSpPr>
            <p:cNvPr id="1748" name="Google Shape;1748;p110"/>
            <p:cNvCxnSpPr/>
            <p:nvPr/>
          </p:nvCxnSpPr>
          <p:spPr>
            <a:xfrm rot="5400000">
              <a:off x="113975" y="821326"/>
              <a:ext cx="333900" cy="0"/>
            </a:xfrm>
            <a:prstGeom prst="straightConnector1">
              <a:avLst/>
            </a:prstGeom>
            <a:noFill/>
            <a:ln cap="flat" cmpd="sng" w="19050">
              <a:solidFill>
                <a:schemeClr val="accent3"/>
              </a:solidFill>
              <a:prstDash val="solid"/>
              <a:round/>
              <a:headEnd len="sm" w="sm" type="none"/>
              <a:tailEnd len="sm" w="sm" type="none"/>
            </a:ln>
          </p:spPr>
        </p:cxnSp>
        <p:sp>
          <p:nvSpPr>
            <p:cNvPr id="1749" name="Google Shape;1749;p110"/>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750" name="Google Shape;1750;p110"/>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1751" name="Google Shape;1751;p110"/>
          <p:cNvCxnSpPr/>
          <p:nvPr/>
        </p:nvCxnSpPr>
        <p:spPr>
          <a:xfrm>
            <a:off x="52125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752" name="Google Shape;1752;p110"/>
          <p:cNvCxnSpPr/>
          <p:nvPr/>
        </p:nvCxnSpPr>
        <p:spPr>
          <a:xfrm>
            <a:off x="1045950" y="1307575"/>
            <a:ext cx="8098500" cy="0"/>
          </a:xfrm>
          <a:prstGeom prst="straightConnector1">
            <a:avLst/>
          </a:prstGeom>
          <a:noFill/>
          <a:ln cap="flat" cmpd="sng" w="9525">
            <a:solidFill>
              <a:schemeClr val="accent6"/>
            </a:solidFill>
            <a:prstDash val="solid"/>
            <a:round/>
            <a:headEnd len="sm" w="sm" type="none"/>
            <a:tailEnd len="sm" w="sm" type="none"/>
          </a:ln>
        </p:spPr>
      </p:cxnSp>
      <p:cxnSp>
        <p:nvCxnSpPr>
          <p:cNvPr id="1753" name="Google Shape;1753;p110"/>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754" name="Google Shape;1754;p110"/>
          <p:cNvCxnSpPr/>
          <p:nvPr/>
        </p:nvCxnSpPr>
        <p:spPr>
          <a:xfrm rot="10800000">
            <a:off x="1042099" y="3298575"/>
            <a:ext cx="3978300" cy="0"/>
          </a:xfrm>
          <a:prstGeom prst="straightConnector1">
            <a:avLst/>
          </a:prstGeom>
          <a:noFill/>
          <a:ln cap="flat" cmpd="sng" w="9525">
            <a:solidFill>
              <a:schemeClr val="accent3"/>
            </a:solidFill>
            <a:prstDash val="solid"/>
            <a:round/>
            <a:headEnd len="sm" w="sm" type="none"/>
            <a:tailEnd len="sm" w="sm" type="none"/>
          </a:ln>
        </p:spPr>
      </p:cxnSp>
      <p:cxnSp>
        <p:nvCxnSpPr>
          <p:cNvPr id="1755" name="Google Shape;1755;p110"/>
          <p:cNvCxnSpPr/>
          <p:nvPr/>
        </p:nvCxnSpPr>
        <p:spPr>
          <a:xfrm rot="10800000">
            <a:off x="5020800" y="3298575"/>
            <a:ext cx="4123200" cy="0"/>
          </a:xfrm>
          <a:prstGeom prst="straightConnector1">
            <a:avLst/>
          </a:prstGeom>
          <a:noFill/>
          <a:ln cap="flat" cmpd="sng" w="9525">
            <a:solidFill>
              <a:schemeClr val="accent3"/>
            </a:solidFill>
            <a:prstDash val="solid"/>
            <a:round/>
            <a:headEnd len="sm" w="sm" type="none"/>
            <a:tailEnd len="sm" w="sm" type="none"/>
          </a:ln>
        </p:spPr>
      </p:cxnSp>
      <p:cxnSp>
        <p:nvCxnSpPr>
          <p:cNvPr id="1756" name="Google Shape;1756;p110"/>
          <p:cNvCxnSpPr/>
          <p:nvPr/>
        </p:nvCxnSpPr>
        <p:spPr>
          <a:xfrm rot="10800000">
            <a:off x="1041537" y="3637275"/>
            <a:ext cx="3978300" cy="0"/>
          </a:xfrm>
          <a:prstGeom prst="straightConnector1">
            <a:avLst/>
          </a:prstGeom>
          <a:noFill/>
          <a:ln cap="flat" cmpd="sng" w="9525">
            <a:solidFill>
              <a:schemeClr val="accent3"/>
            </a:solidFill>
            <a:prstDash val="solid"/>
            <a:round/>
            <a:headEnd len="sm" w="sm" type="none"/>
            <a:tailEnd len="sm" w="sm" type="none"/>
          </a:ln>
        </p:spPr>
      </p:cxnSp>
      <p:cxnSp>
        <p:nvCxnSpPr>
          <p:cNvPr id="1757" name="Google Shape;1757;p110"/>
          <p:cNvCxnSpPr/>
          <p:nvPr/>
        </p:nvCxnSpPr>
        <p:spPr>
          <a:xfrm rot="10800000">
            <a:off x="1041537" y="3976900"/>
            <a:ext cx="3978300" cy="0"/>
          </a:xfrm>
          <a:prstGeom prst="straightConnector1">
            <a:avLst/>
          </a:prstGeom>
          <a:noFill/>
          <a:ln cap="flat" cmpd="sng" w="9525">
            <a:solidFill>
              <a:schemeClr val="accent3"/>
            </a:solidFill>
            <a:prstDash val="solid"/>
            <a:round/>
            <a:headEnd len="sm" w="sm" type="none"/>
            <a:tailEnd len="sm" w="sm" type="none"/>
          </a:ln>
        </p:spPr>
      </p:cxnSp>
      <p:cxnSp>
        <p:nvCxnSpPr>
          <p:cNvPr id="1758" name="Google Shape;1758;p110"/>
          <p:cNvCxnSpPr/>
          <p:nvPr/>
        </p:nvCxnSpPr>
        <p:spPr>
          <a:xfrm rot="10800000">
            <a:off x="1041537" y="4315600"/>
            <a:ext cx="3978300" cy="0"/>
          </a:xfrm>
          <a:prstGeom prst="straightConnector1">
            <a:avLst/>
          </a:prstGeom>
          <a:noFill/>
          <a:ln cap="flat" cmpd="sng" w="9525">
            <a:solidFill>
              <a:schemeClr val="accent3"/>
            </a:solidFill>
            <a:prstDash val="solid"/>
            <a:round/>
            <a:headEnd len="sm" w="sm" type="none"/>
            <a:tailEnd len="sm" w="sm" type="none"/>
          </a:ln>
        </p:spPr>
      </p:cxnSp>
      <p:cxnSp>
        <p:nvCxnSpPr>
          <p:cNvPr id="1759" name="Google Shape;1759;p110"/>
          <p:cNvCxnSpPr/>
          <p:nvPr/>
        </p:nvCxnSpPr>
        <p:spPr>
          <a:xfrm rot="10800000">
            <a:off x="1041102" y="4655225"/>
            <a:ext cx="3978300" cy="0"/>
          </a:xfrm>
          <a:prstGeom prst="straightConnector1">
            <a:avLst/>
          </a:prstGeom>
          <a:noFill/>
          <a:ln cap="flat" cmpd="sng" w="9525">
            <a:solidFill>
              <a:schemeClr val="accent3"/>
            </a:solidFill>
            <a:prstDash val="solid"/>
            <a:round/>
            <a:headEnd len="sm" w="sm" type="none"/>
            <a:tailEnd len="sm" w="sm" type="none"/>
          </a:ln>
        </p:spPr>
      </p:cxnSp>
      <p:cxnSp>
        <p:nvCxnSpPr>
          <p:cNvPr id="1760" name="Google Shape;1760;p110"/>
          <p:cNvCxnSpPr/>
          <p:nvPr/>
        </p:nvCxnSpPr>
        <p:spPr>
          <a:xfrm rot="10800000">
            <a:off x="5020217" y="3637275"/>
            <a:ext cx="4123200" cy="0"/>
          </a:xfrm>
          <a:prstGeom prst="straightConnector1">
            <a:avLst/>
          </a:prstGeom>
          <a:noFill/>
          <a:ln cap="flat" cmpd="sng" w="9525">
            <a:solidFill>
              <a:schemeClr val="accent3"/>
            </a:solidFill>
            <a:prstDash val="solid"/>
            <a:round/>
            <a:headEnd len="sm" w="sm" type="none"/>
            <a:tailEnd len="sm" w="sm" type="none"/>
          </a:ln>
        </p:spPr>
      </p:cxnSp>
      <p:cxnSp>
        <p:nvCxnSpPr>
          <p:cNvPr id="1761" name="Google Shape;1761;p110"/>
          <p:cNvCxnSpPr/>
          <p:nvPr/>
        </p:nvCxnSpPr>
        <p:spPr>
          <a:xfrm rot="10800000">
            <a:off x="5020217" y="3976900"/>
            <a:ext cx="4123200" cy="0"/>
          </a:xfrm>
          <a:prstGeom prst="straightConnector1">
            <a:avLst/>
          </a:prstGeom>
          <a:noFill/>
          <a:ln cap="flat" cmpd="sng" w="9525">
            <a:solidFill>
              <a:schemeClr val="accent3"/>
            </a:solidFill>
            <a:prstDash val="solid"/>
            <a:round/>
            <a:headEnd len="sm" w="sm" type="none"/>
            <a:tailEnd len="sm" w="sm" type="none"/>
          </a:ln>
        </p:spPr>
      </p:cxnSp>
      <p:cxnSp>
        <p:nvCxnSpPr>
          <p:cNvPr id="1762" name="Google Shape;1762;p110"/>
          <p:cNvCxnSpPr/>
          <p:nvPr/>
        </p:nvCxnSpPr>
        <p:spPr>
          <a:xfrm rot="10800000">
            <a:off x="5019767" y="4655225"/>
            <a:ext cx="4123200" cy="0"/>
          </a:xfrm>
          <a:prstGeom prst="straightConnector1">
            <a:avLst/>
          </a:prstGeom>
          <a:noFill/>
          <a:ln cap="flat" cmpd="sng" w="9525">
            <a:solidFill>
              <a:schemeClr val="accent3"/>
            </a:solidFill>
            <a:prstDash val="solid"/>
            <a:round/>
            <a:headEnd len="sm" w="sm" type="none"/>
            <a:tailEnd len="sm" w="sm" type="none"/>
          </a:ln>
        </p:spPr>
      </p:cxnSp>
      <p:cxnSp>
        <p:nvCxnSpPr>
          <p:cNvPr id="1763" name="Google Shape;1763;p110"/>
          <p:cNvCxnSpPr/>
          <p:nvPr/>
        </p:nvCxnSpPr>
        <p:spPr>
          <a:xfrm>
            <a:off x="5019250" y="3298575"/>
            <a:ext cx="0" cy="1845000"/>
          </a:xfrm>
          <a:prstGeom prst="straightConnector1">
            <a:avLst/>
          </a:prstGeom>
          <a:noFill/>
          <a:ln cap="flat" cmpd="sng" w="9525">
            <a:solidFill>
              <a:schemeClr val="accent3"/>
            </a:solidFill>
            <a:prstDash val="solid"/>
            <a:round/>
            <a:headEnd len="sm" w="sm" type="none"/>
            <a:tailEnd len="sm" w="sm" type="none"/>
          </a:ln>
        </p:spPr>
      </p:cxnSp>
      <p:cxnSp>
        <p:nvCxnSpPr>
          <p:cNvPr id="1764" name="Google Shape;1764;p110"/>
          <p:cNvCxnSpPr/>
          <p:nvPr/>
        </p:nvCxnSpPr>
        <p:spPr>
          <a:xfrm rot="10800000">
            <a:off x="5020217" y="4315600"/>
            <a:ext cx="4123200" cy="0"/>
          </a:xfrm>
          <a:prstGeom prst="straightConnector1">
            <a:avLst/>
          </a:prstGeom>
          <a:noFill/>
          <a:ln cap="flat" cmpd="sng" w="9525">
            <a:solidFill>
              <a:schemeClr val="accent3"/>
            </a:solidFill>
            <a:prstDash val="solid"/>
            <a:round/>
            <a:headEnd len="sm" w="sm" type="none"/>
            <a:tailEnd len="sm" w="sm"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8" name="Shape 1768"/>
        <p:cNvGrpSpPr/>
        <p:nvPr/>
      </p:nvGrpSpPr>
      <p:grpSpPr>
        <a:xfrm>
          <a:off x="0" y="0"/>
          <a:ext cx="0" cy="0"/>
          <a:chOff x="0" y="0"/>
          <a:chExt cx="0" cy="0"/>
        </a:xfrm>
      </p:grpSpPr>
      <p:grpSp>
        <p:nvGrpSpPr>
          <p:cNvPr id="1769" name="Google Shape;1769;p111"/>
          <p:cNvGrpSpPr/>
          <p:nvPr/>
        </p:nvGrpSpPr>
        <p:grpSpPr>
          <a:xfrm rot="5400000">
            <a:off x="592728" y="890697"/>
            <a:ext cx="369896" cy="333900"/>
            <a:chOff x="96076" y="654376"/>
            <a:chExt cx="369896" cy="333900"/>
          </a:xfrm>
        </p:grpSpPr>
        <p:cxnSp>
          <p:nvCxnSpPr>
            <p:cNvPr id="1770" name="Google Shape;1770;p111"/>
            <p:cNvCxnSpPr/>
            <p:nvPr/>
          </p:nvCxnSpPr>
          <p:spPr>
            <a:xfrm rot="5400000">
              <a:off x="113975" y="821326"/>
              <a:ext cx="333900" cy="0"/>
            </a:xfrm>
            <a:prstGeom prst="straightConnector1">
              <a:avLst/>
            </a:prstGeom>
            <a:noFill/>
            <a:ln cap="flat" cmpd="sng" w="19050">
              <a:solidFill>
                <a:schemeClr val="accent3"/>
              </a:solidFill>
              <a:prstDash val="solid"/>
              <a:round/>
              <a:headEnd len="sm" w="sm" type="none"/>
              <a:tailEnd len="sm" w="sm" type="none"/>
            </a:ln>
          </p:spPr>
        </p:cxnSp>
        <p:sp>
          <p:nvSpPr>
            <p:cNvPr id="1771" name="Google Shape;1771;p111"/>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772" name="Google Shape;1772;p111"/>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1773" name="Google Shape;1773;p111"/>
          <p:cNvCxnSpPr/>
          <p:nvPr/>
        </p:nvCxnSpPr>
        <p:spPr>
          <a:xfrm>
            <a:off x="6080131" y="2343750"/>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774" name="Google Shape;1774;p111"/>
          <p:cNvCxnSpPr/>
          <p:nvPr/>
        </p:nvCxnSpPr>
        <p:spPr>
          <a:xfrm>
            <a:off x="3238750" y="2343725"/>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775" name="Google Shape;1775;p111"/>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1776" name="Google Shape;1776;p111"/>
          <p:cNvCxnSpPr/>
          <p:nvPr/>
        </p:nvCxnSpPr>
        <p:spPr>
          <a:xfrm>
            <a:off x="8623975" y="-200"/>
            <a:ext cx="0" cy="5143500"/>
          </a:xfrm>
          <a:prstGeom prst="straightConnector1">
            <a:avLst/>
          </a:prstGeom>
          <a:noFill/>
          <a:ln cap="flat" cmpd="sng" w="9525">
            <a:solidFill>
              <a:schemeClr val="accent6"/>
            </a:solidFill>
            <a:prstDash val="solid"/>
            <a:round/>
            <a:headEnd len="sm" w="sm" type="none"/>
            <a:tailEnd len="sm" w="sm" type="none"/>
          </a:ln>
        </p:spPr>
      </p:cxnSp>
      <p:cxnSp>
        <p:nvCxnSpPr>
          <p:cNvPr id="1777" name="Google Shape;1777;p111"/>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778" name="Google Shape;1778;p111"/>
          <p:cNvCxnSpPr/>
          <p:nvPr/>
        </p:nvCxnSpPr>
        <p:spPr>
          <a:xfrm rot="10800000">
            <a:off x="1040600" y="2343750"/>
            <a:ext cx="7582200" cy="0"/>
          </a:xfrm>
          <a:prstGeom prst="straightConnector1">
            <a:avLst/>
          </a:prstGeom>
          <a:noFill/>
          <a:ln cap="flat" cmpd="sng" w="9525">
            <a:solidFill>
              <a:schemeClr val="accent6"/>
            </a:solidFill>
            <a:prstDash val="solid"/>
            <a:round/>
            <a:headEnd len="sm" w="sm" type="none"/>
            <a:tailEnd len="sm" w="sm" type="none"/>
          </a:ln>
        </p:spPr>
      </p:cxnSp>
      <p:cxnSp>
        <p:nvCxnSpPr>
          <p:cNvPr id="1779" name="Google Shape;1779;p111"/>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sp>
        <p:nvSpPr>
          <p:cNvPr id="1780" name="Google Shape;1780;p111"/>
          <p:cNvSpPr txBox="1"/>
          <p:nvPr>
            <p:ph idx="4" type="subTitle"/>
          </p:nvPr>
        </p:nvSpPr>
        <p:spPr>
          <a:xfrm>
            <a:off x="1303550" y="699675"/>
            <a:ext cx="2607000" cy="945900"/>
          </a:xfrm>
          <a:prstGeom prst="rect">
            <a:avLst/>
          </a:prstGeom>
        </p:spPr>
        <p:txBody>
          <a:bodyPr anchorCtr="0" anchor="t" bIns="91425" lIns="0" spcFirstLastPara="1" rIns="457200" wrap="square" tIns="91425">
            <a:spAutoFit/>
          </a:bodyPr>
          <a:lstStyle/>
          <a:p>
            <a:pPr indent="0" lvl="0" marL="0" rtl="0" algn="l">
              <a:lnSpc>
                <a:spcPct val="115000"/>
              </a:lnSpc>
              <a:spcBef>
                <a:spcPts val="0"/>
              </a:spcBef>
              <a:spcAft>
                <a:spcPts val="0"/>
              </a:spcAft>
              <a:buSzPts val="1000"/>
              <a:buNone/>
            </a:pPr>
            <a:r>
              <a:rPr lang="en" sz="2300"/>
              <a:t>Project Cost Estimates</a:t>
            </a:r>
            <a:endParaRPr sz="2300">
              <a:latin typeface="Gowun Batang"/>
              <a:ea typeface="Gowun Batang"/>
              <a:cs typeface="Gowun Batang"/>
              <a:sym typeface="Gowun Batang"/>
            </a:endParaRPr>
          </a:p>
        </p:txBody>
      </p:sp>
      <p:sp>
        <p:nvSpPr>
          <p:cNvPr id="1781" name="Google Shape;1781;p111"/>
          <p:cNvSpPr txBox="1"/>
          <p:nvPr>
            <p:ph idx="27" type="body"/>
          </p:nvPr>
        </p:nvSpPr>
        <p:spPr>
          <a:xfrm>
            <a:off x="1227350" y="1549053"/>
            <a:ext cx="7018800" cy="711000"/>
          </a:xfrm>
          <a:prstGeom prst="rect">
            <a:avLst/>
          </a:prstGeom>
        </p:spPr>
        <p:txBody>
          <a:bodyPr anchorCtr="0" anchor="t" bIns="0" lIns="0" spcFirstLastPara="1" rIns="0" wrap="square" tIns="0">
            <a:spAutoFit/>
          </a:bodyPr>
          <a:lstStyle/>
          <a:p>
            <a:pPr indent="0" lvl="0" marL="0" rtl="0" algn="l">
              <a:lnSpc>
                <a:spcPct val="115000"/>
              </a:lnSpc>
              <a:spcBef>
                <a:spcPts val="0"/>
              </a:spcBef>
              <a:spcAft>
                <a:spcPts val="0"/>
              </a:spcAft>
              <a:buSzPts val="1000"/>
              <a:buNone/>
            </a:pPr>
            <a:br>
              <a:rPr lang="en" sz="1400">
                <a:solidFill>
                  <a:schemeClr val="lt2"/>
                </a:solidFill>
              </a:rPr>
            </a:br>
            <a:r>
              <a:rPr lang="en" sz="1400">
                <a:solidFill>
                  <a:schemeClr val="lt2"/>
                </a:solidFill>
              </a:rPr>
              <a:t>For the successful development of InvenStorey an initial Investment of $600,000 is necessary followed by an annual costs of $2,650,000</a:t>
            </a:r>
            <a:endParaRPr sz="1400">
              <a:solidFill>
                <a:schemeClr val="lt2"/>
              </a:solidFill>
            </a:endParaRPr>
          </a:p>
        </p:txBody>
      </p:sp>
      <p:sp>
        <p:nvSpPr>
          <p:cNvPr id="1782" name="Google Shape;1782;p111"/>
          <p:cNvSpPr txBox="1"/>
          <p:nvPr>
            <p:ph idx="9" type="subTitle"/>
          </p:nvPr>
        </p:nvSpPr>
        <p:spPr>
          <a:xfrm>
            <a:off x="1118300" y="2889300"/>
            <a:ext cx="18489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
            </a:r>
            <a:r>
              <a:rPr b="1" lang="en">
                <a:latin typeface="Inter"/>
                <a:ea typeface="Inter"/>
                <a:cs typeface="Inter"/>
                <a:sym typeface="Inter"/>
              </a:rPr>
              <a:t>oftware and </a:t>
            </a:r>
            <a:r>
              <a:rPr b="1" lang="en">
                <a:latin typeface="Inter"/>
                <a:ea typeface="Inter"/>
                <a:cs typeface="Inter"/>
                <a:sym typeface="Inter"/>
              </a:rPr>
              <a:t>Development</a:t>
            </a:r>
            <a:r>
              <a:rPr lang="en"/>
              <a:t> -</a:t>
            </a:r>
            <a:endParaRPr/>
          </a:p>
          <a:p>
            <a:pPr indent="0" lvl="0" marL="0" rtl="0" algn="l">
              <a:spcBef>
                <a:spcPts val="0"/>
              </a:spcBef>
              <a:spcAft>
                <a:spcPts val="0"/>
              </a:spcAft>
              <a:buNone/>
            </a:pPr>
            <a:r>
              <a:t/>
            </a:r>
            <a:endParaRPr/>
          </a:p>
        </p:txBody>
      </p:sp>
      <p:sp>
        <p:nvSpPr>
          <p:cNvPr id="1783" name="Google Shape;1783;p111"/>
          <p:cNvSpPr txBox="1"/>
          <p:nvPr>
            <p:ph idx="13" type="subTitle"/>
          </p:nvPr>
        </p:nvSpPr>
        <p:spPr>
          <a:xfrm>
            <a:off x="1230225" y="306740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$100,000</a:t>
            </a:r>
            <a:endParaRPr/>
          </a:p>
          <a:p>
            <a:pPr indent="0" lvl="0" marL="0" rtl="0" algn="l">
              <a:spcBef>
                <a:spcPts val="0"/>
              </a:spcBef>
              <a:spcAft>
                <a:spcPts val="0"/>
              </a:spcAft>
              <a:buNone/>
            </a:pPr>
            <a:r>
              <a:t/>
            </a:r>
            <a:endParaRPr/>
          </a:p>
        </p:txBody>
      </p:sp>
      <p:sp>
        <p:nvSpPr>
          <p:cNvPr id="1784" name="Google Shape;1784;p111"/>
          <p:cNvSpPr txBox="1"/>
          <p:nvPr>
            <p:ph idx="14" type="subTitle"/>
          </p:nvPr>
        </p:nvSpPr>
        <p:spPr>
          <a:xfrm>
            <a:off x="1192000" y="3324125"/>
            <a:ext cx="16995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b="1">
              <a:latin typeface="Inter"/>
              <a:ea typeface="Inter"/>
              <a:cs typeface="Inter"/>
              <a:sym typeface="Inter"/>
            </a:endParaRPr>
          </a:p>
          <a:p>
            <a:pPr indent="0" lvl="0" marL="0" rtl="0" algn="l">
              <a:spcBef>
                <a:spcPts val="0"/>
              </a:spcBef>
              <a:spcAft>
                <a:spcPts val="0"/>
              </a:spcAft>
              <a:buNone/>
            </a:pPr>
            <a:r>
              <a:rPr b="1" lang="en">
                <a:latin typeface="Inter"/>
                <a:ea typeface="Inter"/>
                <a:cs typeface="Inter"/>
                <a:sym typeface="Inter"/>
              </a:rPr>
              <a:t>Marketing and Promotion - </a:t>
            </a:r>
            <a:endParaRPr b="1">
              <a:latin typeface="Inter"/>
              <a:ea typeface="Inter"/>
              <a:cs typeface="Inter"/>
              <a:sym typeface="Inter"/>
            </a:endParaRPr>
          </a:p>
        </p:txBody>
      </p:sp>
      <p:sp>
        <p:nvSpPr>
          <p:cNvPr id="1785" name="Google Shape;1785;p111"/>
          <p:cNvSpPr txBox="1"/>
          <p:nvPr>
            <p:ph idx="15" type="subTitle"/>
          </p:nvPr>
        </p:nvSpPr>
        <p:spPr>
          <a:xfrm>
            <a:off x="275900" y="3657038"/>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$200,000</a:t>
            </a:r>
            <a:endParaRPr/>
          </a:p>
        </p:txBody>
      </p:sp>
      <p:sp>
        <p:nvSpPr>
          <p:cNvPr id="1786" name="Google Shape;1786;p111"/>
          <p:cNvSpPr txBox="1"/>
          <p:nvPr>
            <p:ph idx="16" type="subTitle"/>
          </p:nvPr>
        </p:nvSpPr>
        <p:spPr>
          <a:xfrm>
            <a:off x="1042100" y="4027375"/>
            <a:ext cx="21123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b="1" lang="en">
                <a:latin typeface="Inter"/>
                <a:ea typeface="Inter"/>
                <a:cs typeface="Inter"/>
                <a:sym typeface="Inter"/>
              </a:rPr>
              <a:t>Infrastructure and Deployment-</a:t>
            </a:r>
            <a:endParaRPr b="1">
              <a:latin typeface="Inter"/>
              <a:ea typeface="Inter"/>
              <a:cs typeface="Inter"/>
              <a:sym typeface="Inter"/>
            </a:endParaRPr>
          </a:p>
        </p:txBody>
      </p:sp>
      <p:sp>
        <p:nvSpPr>
          <p:cNvPr id="1787" name="Google Shape;1787;p111"/>
          <p:cNvSpPr txBox="1"/>
          <p:nvPr>
            <p:ph idx="17" type="subTitle"/>
          </p:nvPr>
        </p:nvSpPr>
        <p:spPr>
          <a:xfrm>
            <a:off x="228600" y="4245300"/>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$150,000</a:t>
            </a:r>
            <a:endParaRPr/>
          </a:p>
        </p:txBody>
      </p:sp>
      <p:sp>
        <p:nvSpPr>
          <p:cNvPr id="1788" name="Google Shape;1788;p111"/>
          <p:cNvSpPr txBox="1"/>
          <p:nvPr>
            <p:ph idx="9" type="subTitle"/>
          </p:nvPr>
        </p:nvSpPr>
        <p:spPr>
          <a:xfrm>
            <a:off x="3328100" y="2889300"/>
            <a:ext cx="24141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a:latin typeface="Inter"/>
                <a:ea typeface="Inter"/>
                <a:cs typeface="Inter"/>
                <a:sym typeface="Inter"/>
              </a:rPr>
              <a:t>Miscellaneous and Contingencies-</a:t>
            </a:r>
            <a:endParaRPr b="1">
              <a:latin typeface="Inter"/>
              <a:ea typeface="Inter"/>
              <a:cs typeface="Inter"/>
              <a:sym typeface="Inter"/>
            </a:endParaRPr>
          </a:p>
        </p:txBody>
      </p:sp>
      <p:sp>
        <p:nvSpPr>
          <p:cNvPr id="1789" name="Google Shape;1789;p111"/>
          <p:cNvSpPr txBox="1"/>
          <p:nvPr>
            <p:ph idx="13" type="subTitle"/>
          </p:nvPr>
        </p:nvSpPr>
        <p:spPr>
          <a:xfrm>
            <a:off x="3440025" y="306740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$150,000</a:t>
            </a:r>
            <a:endParaRPr/>
          </a:p>
        </p:txBody>
      </p:sp>
      <p:sp>
        <p:nvSpPr>
          <p:cNvPr id="1790" name="Google Shape;1790;p111"/>
          <p:cNvSpPr txBox="1"/>
          <p:nvPr>
            <p:ph idx="14" type="subTitle"/>
          </p:nvPr>
        </p:nvSpPr>
        <p:spPr>
          <a:xfrm>
            <a:off x="3401800" y="3324125"/>
            <a:ext cx="21123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b="1" lang="en">
                <a:latin typeface="Inter"/>
                <a:ea typeface="Inter"/>
                <a:cs typeface="Inter"/>
                <a:sym typeface="Inter"/>
              </a:rPr>
              <a:t>Employee Salaries (Yearly)- </a:t>
            </a:r>
            <a:endParaRPr b="1">
              <a:latin typeface="Inter"/>
              <a:ea typeface="Inter"/>
              <a:cs typeface="Inter"/>
              <a:sym typeface="Inter"/>
            </a:endParaRPr>
          </a:p>
        </p:txBody>
      </p:sp>
      <p:sp>
        <p:nvSpPr>
          <p:cNvPr id="1791" name="Google Shape;1791;p111"/>
          <p:cNvSpPr txBox="1"/>
          <p:nvPr>
            <p:ph idx="15" type="subTitle"/>
          </p:nvPr>
        </p:nvSpPr>
        <p:spPr>
          <a:xfrm>
            <a:off x="2561900" y="3657038"/>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$2,400,000</a:t>
            </a:r>
            <a:endParaRPr/>
          </a:p>
        </p:txBody>
      </p:sp>
      <p:sp>
        <p:nvSpPr>
          <p:cNvPr id="1792" name="Google Shape;1792;p111"/>
          <p:cNvSpPr txBox="1"/>
          <p:nvPr>
            <p:ph idx="16" type="subTitle"/>
          </p:nvPr>
        </p:nvSpPr>
        <p:spPr>
          <a:xfrm>
            <a:off x="2794700" y="3951175"/>
            <a:ext cx="19227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b="1" lang="en">
                <a:latin typeface="Inter"/>
                <a:ea typeface="Inter"/>
                <a:cs typeface="Inter"/>
                <a:sym typeface="Inter"/>
              </a:rPr>
              <a:t>Rent and Office Space</a:t>
            </a:r>
            <a:r>
              <a:rPr lang="en"/>
              <a:t>-</a:t>
            </a:r>
            <a:endParaRPr/>
          </a:p>
        </p:txBody>
      </p:sp>
      <p:sp>
        <p:nvSpPr>
          <p:cNvPr id="1793" name="Google Shape;1793;p111"/>
          <p:cNvSpPr txBox="1"/>
          <p:nvPr>
            <p:ph idx="17" type="subTitle"/>
          </p:nvPr>
        </p:nvSpPr>
        <p:spPr>
          <a:xfrm>
            <a:off x="2438400" y="4169100"/>
            <a:ext cx="1532400" cy="2337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$180,000</a:t>
            </a:r>
            <a:endParaRPr/>
          </a:p>
        </p:txBody>
      </p:sp>
      <p:sp>
        <p:nvSpPr>
          <p:cNvPr id="1794" name="Google Shape;1794;p111"/>
          <p:cNvSpPr txBox="1"/>
          <p:nvPr>
            <p:ph idx="9" type="subTitle"/>
          </p:nvPr>
        </p:nvSpPr>
        <p:spPr>
          <a:xfrm>
            <a:off x="6223700" y="3498900"/>
            <a:ext cx="18489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a:latin typeface="Inter"/>
                <a:ea typeface="Inter"/>
                <a:cs typeface="Inter"/>
                <a:sym typeface="Inter"/>
              </a:rPr>
              <a:t>System Maintenance and Server Upkeep-</a:t>
            </a:r>
            <a:endParaRPr b="1">
              <a:latin typeface="Inter"/>
              <a:ea typeface="Inter"/>
              <a:cs typeface="Inter"/>
              <a:sym typeface="Inter"/>
            </a:endParaRPr>
          </a:p>
          <a:p>
            <a:pPr indent="0" lvl="0" marL="0" rtl="0" algn="l">
              <a:spcBef>
                <a:spcPts val="0"/>
              </a:spcBef>
              <a:spcAft>
                <a:spcPts val="0"/>
              </a:spcAft>
              <a:buNone/>
            </a:pPr>
            <a:r>
              <a:t/>
            </a:r>
            <a:endParaRPr/>
          </a:p>
        </p:txBody>
      </p:sp>
      <p:sp>
        <p:nvSpPr>
          <p:cNvPr id="1795" name="Google Shape;1795;p111"/>
          <p:cNvSpPr txBox="1"/>
          <p:nvPr>
            <p:ph idx="13" type="subTitle"/>
          </p:nvPr>
        </p:nvSpPr>
        <p:spPr>
          <a:xfrm>
            <a:off x="6335625" y="3677000"/>
            <a:ext cx="1532400" cy="233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$70,000</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112"/>
          <p:cNvSpPr txBox="1"/>
          <p:nvPr>
            <p:ph idx="6" type="subTitle"/>
          </p:nvPr>
        </p:nvSpPr>
        <p:spPr>
          <a:xfrm>
            <a:off x="444050" y="2343775"/>
            <a:ext cx="2047200" cy="1024800"/>
          </a:xfrm>
          <a:prstGeom prst="rect">
            <a:avLst/>
          </a:prstGeom>
          <a:ln cap="flat" cmpd="sng" w="9525">
            <a:solidFill>
              <a:schemeClr val="accent6"/>
            </a:solidFill>
            <a:prstDash val="solid"/>
            <a:round/>
            <a:headEnd len="sm" w="sm" type="none"/>
            <a:tailEnd len="sm" w="sm" type="none"/>
          </a:ln>
        </p:spPr>
        <p:txBody>
          <a:bodyPr anchorCtr="0" anchor="t" bIns="0" lIns="274300" spcFirstLastPara="1" rIns="182875" wrap="square" tIns="182875">
            <a:normAutofit/>
          </a:bodyPr>
          <a:lstStyle/>
          <a:p>
            <a:pPr indent="0" lvl="0" marL="0" rtl="0" algn="ctr">
              <a:lnSpc>
                <a:spcPct val="115000"/>
              </a:lnSpc>
              <a:spcBef>
                <a:spcPts val="0"/>
              </a:spcBef>
              <a:spcAft>
                <a:spcPts val="0"/>
              </a:spcAft>
              <a:buSzPts val="1200"/>
              <a:buNone/>
            </a:pPr>
            <a:r>
              <a:t/>
            </a:r>
            <a:endParaRPr b="1" sz="1100">
              <a:solidFill>
                <a:schemeClr val="lt2"/>
              </a:solidFill>
              <a:latin typeface="Inter"/>
              <a:ea typeface="Inter"/>
              <a:cs typeface="Inter"/>
              <a:sym typeface="Inter"/>
            </a:endParaRPr>
          </a:p>
          <a:p>
            <a:pPr indent="0" lvl="0" marL="0" rtl="0" algn="l">
              <a:lnSpc>
                <a:spcPct val="115000"/>
              </a:lnSpc>
              <a:spcBef>
                <a:spcPts val="0"/>
              </a:spcBef>
              <a:spcAft>
                <a:spcPts val="0"/>
              </a:spcAft>
              <a:buSzPts val="1200"/>
              <a:buNone/>
            </a:pPr>
            <a:r>
              <a:rPr b="1" lang="en" sz="1100">
                <a:solidFill>
                  <a:schemeClr val="lt2"/>
                </a:solidFill>
                <a:latin typeface="Inter"/>
                <a:ea typeface="Inter"/>
                <a:cs typeface="Inter"/>
                <a:sym typeface="Inter"/>
              </a:rPr>
              <a:t>Identify key needs for restaurant inventory</a:t>
            </a:r>
            <a:endParaRPr b="1" sz="1000">
              <a:solidFill>
                <a:schemeClr val="lt2"/>
              </a:solidFill>
              <a:latin typeface="Inter"/>
              <a:ea typeface="Inter"/>
              <a:cs typeface="Inter"/>
              <a:sym typeface="Inter"/>
            </a:endParaRPr>
          </a:p>
        </p:txBody>
      </p:sp>
      <p:cxnSp>
        <p:nvCxnSpPr>
          <p:cNvPr id="1801" name="Google Shape;1801;p112"/>
          <p:cNvCxnSpPr/>
          <p:nvPr/>
        </p:nvCxnSpPr>
        <p:spPr>
          <a:xfrm>
            <a:off x="6755750" y="2343750"/>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802" name="Google Shape;1802;p112"/>
          <p:cNvCxnSpPr/>
          <p:nvPr/>
        </p:nvCxnSpPr>
        <p:spPr>
          <a:xfrm>
            <a:off x="4846181" y="2343750"/>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803" name="Google Shape;1803;p112"/>
          <p:cNvCxnSpPr/>
          <p:nvPr/>
        </p:nvCxnSpPr>
        <p:spPr>
          <a:xfrm>
            <a:off x="2492128" y="2343750"/>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804" name="Google Shape;1804;p112"/>
          <p:cNvCxnSpPr/>
          <p:nvPr/>
        </p:nvCxnSpPr>
        <p:spPr>
          <a:xfrm>
            <a:off x="447102" y="334925"/>
            <a:ext cx="9179400" cy="0"/>
          </a:xfrm>
          <a:prstGeom prst="straightConnector1">
            <a:avLst/>
          </a:prstGeom>
          <a:noFill/>
          <a:ln cap="flat" cmpd="sng" w="9525">
            <a:solidFill>
              <a:schemeClr val="accent6"/>
            </a:solidFill>
            <a:prstDash val="solid"/>
            <a:round/>
            <a:headEnd len="sm" w="sm" type="none"/>
            <a:tailEnd len="sm" w="sm" type="none"/>
          </a:ln>
        </p:spPr>
      </p:cxnSp>
      <p:cxnSp>
        <p:nvCxnSpPr>
          <p:cNvPr id="1805" name="Google Shape;1805;p112"/>
          <p:cNvCxnSpPr/>
          <p:nvPr/>
        </p:nvCxnSpPr>
        <p:spPr>
          <a:xfrm>
            <a:off x="9076210" y="-175"/>
            <a:ext cx="0" cy="5143500"/>
          </a:xfrm>
          <a:prstGeom prst="straightConnector1">
            <a:avLst/>
          </a:prstGeom>
          <a:noFill/>
          <a:ln cap="flat" cmpd="sng" w="9525">
            <a:solidFill>
              <a:schemeClr val="accent6"/>
            </a:solidFill>
            <a:prstDash val="solid"/>
            <a:round/>
            <a:headEnd len="sm" w="sm" type="none"/>
            <a:tailEnd len="sm" w="sm" type="none"/>
          </a:ln>
        </p:spPr>
      </p:cxnSp>
      <p:cxnSp>
        <p:nvCxnSpPr>
          <p:cNvPr id="1806" name="Google Shape;1806;p112"/>
          <p:cNvCxnSpPr/>
          <p:nvPr/>
        </p:nvCxnSpPr>
        <p:spPr>
          <a:xfrm>
            <a:off x="446996" y="-175"/>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807" name="Google Shape;1807;p112"/>
          <p:cNvCxnSpPr/>
          <p:nvPr/>
        </p:nvCxnSpPr>
        <p:spPr>
          <a:xfrm rot="10800000">
            <a:off x="445324" y="2343775"/>
            <a:ext cx="8590200" cy="0"/>
          </a:xfrm>
          <a:prstGeom prst="straightConnector1">
            <a:avLst/>
          </a:prstGeom>
          <a:noFill/>
          <a:ln cap="flat" cmpd="sng" w="9525">
            <a:solidFill>
              <a:schemeClr val="accent6"/>
            </a:solidFill>
            <a:prstDash val="solid"/>
            <a:round/>
            <a:headEnd len="sm" w="sm" type="none"/>
            <a:tailEnd len="sm" w="sm" type="none"/>
          </a:ln>
        </p:spPr>
      </p:cxnSp>
      <p:sp>
        <p:nvSpPr>
          <p:cNvPr id="1808" name="Google Shape;1808;p112"/>
          <p:cNvSpPr txBox="1"/>
          <p:nvPr>
            <p:ph idx="1" type="subTitle"/>
          </p:nvPr>
        </p:nvSpPr>
        <p:spPr>
          <a:xfrm>
            <a:off x="2495225" y="2343775"/>
            <a:ext cx="2350800" cy="1024800"/>
          </a:xfrm>
          <a:prstGeom prst="rect">
            <a:avLst/>
          </a:prstGeom>
          <a:ln cap="flat" cmpd="sng" w="9525">
            <a:solidFill>
              <a:schemeClr val="accent6"/>
            </a:solidFill>
            <a:prstDash val="solid"/>
            <a:round/>
            <a:headEnd len="sm" w="sm" type="none"/>
            <a:tailEnd len="sm" w="sm" type="none"/>
          </a:ln>
        </p:spPr>
        <p:txBody>
          <a:bodyPr anchorCtr="0" anchor="t" bIns="0" lIns="274300" spcFirstLastPara="1" rIns="182875" wrap="square" tIns="182875">
            <a:normAutofit/>
          </a:bodyPr>
          <a:lstStyle/>
          <a:p>
            <a:pPr indent="0" lvl="0" marL="0" rtl="0" algn="l">
              <a:lnSpc>
                <a:spcPct val="115000"/>
              </a:lnSpc>
              <a:spcBef>
                <a:spcPts val="0"/>
              </a:spcBef>
              <a:spcAft>
                <a:spcPts val="0"/>
              </a:spcAft>
              <a:buSzPts val="1200"/>
              <a:buNone/>
            </a:pPr>
            <a:r>
              <a:t/>
            </a:r>
            <a:endParaRPr>
              <a:solidFill>
                <a:schemeClr val="lt2"/>
              </a:solidFill>
            </a:endParaRPr>
          </a:p>
          <a:p>
            <a:pPr indent="0" lvl="0" marL="0" rtl="0" algn="ctr">
              <a:lnSpc>
                <a:spcPct val="115000"/>
              </a:lnSpc>
              <a:spcBef>
                <a:spcPts val="0"/>
              </a:spcBef>
              <a:spcAft>
                <a:spcPts val="0"/>
              </a:spcAft>
              <a:buSzPts val="1200"/>
              <a:buNone/>
            </a:pPr>
            <a:r>
              <a:rPr b="1" lang="en">
                <a:solidFill>
                  <a:schemeClr val="lt2"/>
                </a:solidFill>
                <a:latin typeface="Inter"/>
                <a:ea typeface="Inter"/>
                <a:cs typeface="Inter"/>
                <a:sym typeface="Inter"/>
              </a:rPr>
              <a:t>Evaluate Options</a:t>
            </a:r>
            <a:endParaRPr b="1">
              <a:solidFill>
                <a:schemeClr val="lt2"/>
              </a:solidFill>
              <a:latin typeface="Inter"/>
              <a:ea typeface="Inter"/>
              <a:cs typeface="Inter"/>
              <a:sym typeface="Inter"/>
            </a:endParaRPr>
          </a:p>
        </p:txBody>
      </p:sp>
      <p:sp>
        <p:nvSpPr>
          <p:cNvPr id="1809" name="Google Shape;1809;p112"/>
          <p:cNvSpPr txBox="1"/>
          <p:nvPr>
            <p:ph type="title"/>
          </p:nvPr>
        </p:nvSpPr>
        <p:spPr>
          <a:xfrm>
            <a:off x="2493474" y="2343750"/>
            <a:ext cx="339000" cy="335100"/>
          </a:xfrm>
          <a:prstGeom prst="rect">
            <a:avLst/>
          </a:prstGeom>
        </p:spPr>
        <p:txBody>
          <a:bodyPr anchorCtr="0" anchor="ctr" bIns="0" lIns="91425" spcFirstLastPara="1" rIns="91425" wrap="square" tIns="0">
            <a:normAutofit/>
          </a:bodyPr>
          <a:lstStyle/>
          <a:p>
            <a:pPr indent="0" lvl="0" marL="0" rtl="0" algn="ctr">
              <a:lnSpc>
                <a:spcPct val="90000"/>
              </a:lnSpc>
              <a:spcBef>
                <a:spcPts val="0"/>
              </a:spcBef>
              <a:spcAft>
                <a:spcPts val="0"/>
              </a:spcAft>
              <a:buSzPts val="1200"/>
              <a:buNone/>
            </a:pPr>
            <a:r>
              <a:rPr lang="en" sz="1500"/>
              <a:t>2</a:t>
            </a:r>
            <a:endParaRPr sz="1500"/>
          </a:p>
        </p:txBody>
      </p:sp>
      <p:sp>
        <p:nvSpPr>
          <p:cNvPr id="1810" name="Google Shape;1810;p112"/>
          <p:cNvSpPr txBox="1"/>
          <p:nvPr>
            <p:ph idx="5" type="body"/>
          </p:nvPr>
        </p:nvSpPr>
        <p:spPr>
          <a:xfrm>
            <a:off x="2300375" y="3122175"/>
            <a:ext cx="2545800" cy="1926900"/>
          </a:xfrm>
          <a:prstGeom prst="rect">
            <a:avLst/>
          </a:prstGeom>
        </p:spPr>
        <p:txBody>
          <a:bodyPr anchorCtr="0" anchor="ctr"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We looked into Smart Shelving (accurate but expensive), Multi-Point Tracking (integrated but error-prone), different camera options, and a Custom AI System.  Each was evaluated based on cost, scalability, and ease of use.</a:t>
            </a:r>
            <a:endParaRPr>
              <a:solidFill>
                <a:schemeClr val="lt2"/>
              </a:solidFill>
            </a:endParaRPr>
          </a:p>
        </p:txBody>
      </p:sp>
      <p:sp>
        <p:nvSpPr>
          <p:cNvPr id="1811" name="Google Shape;1811;p112"/>
          <p:cNvSpPr txBox="1"/>
          <p:nvPr>
            <p:ph idx="2" type="title"/>
          </p:nvPr>
        </p:nvSpPr>
        <p:spPr>
          <a:xfrm>
            <a:off x="447577" y="2343750"/>
            <a:ext cx="339000" cy="335100"/>
          </a:xfrm>
          <a:prstGeom prst="rect">
            <a:avLst/>
          </a:prstGeom>
        </p:spPr>
        <p:txBody>
          <a:bodyPr anchorCtr="0" anchor="ctr" bIns="0" lIns="91425" spcFirstLastPara="1" rIns="91425" wrap="square" tIns="0">
            <a:normAutofit/>
          </a:bodyPr>
          <a:lstStyle/>
          <a:p>
            <a:pPr indent="0" lvl="0" marL="0" rtl="0" algn="ctr">
              <a:lnSpc>
                <a:spcPct val="100000"/>
              </a:lnSpc>
              <a:spcBef>
                <a:spcPts val="0"/>
              </a:spcBef>
              <a:spcAft>
                <a:spcPts val="0"/>
              </a:spcAft>
              <a:buSzPts val="1200"/>
              <a:buNone/>
            </a:pPr>
            <a:r>
              <a:rPr lang="en" sz="1500"/>
              <a:t>1</a:t>
            </a:r>
            <a:endParaRPr sz="1500"/>
          </a:p>
        </p:txBody>
      </p:sp>
      <p:sp>
        <p:nvSpPr>
          <p:cNvPr id="1812" name="Google Shape;1812;p112"/>
          <p:cNvSpPr txBox="1"/>
          <p:nvPr>
            <p:ph idx="3" type="title"/>
          </p:nvPr>
        </p:nvSpPr>
        <p:spPr>
          <a:xfrm>
            <a:off x="4852075" y="2343750"/>
            <a:ext cx="339000" cy="335100"/>
          </a:xfrm>
          <a:prstGeom prst="rect">
            <a:avLst/>
          </a:prstGeom>
        </p:spPr>
        <p:txBody>
          <a:bodyPr anchorCtr="0" anchor="ctr" bIns="0" lIns="91425" spcFirstLastPara="1" rIns="91425" wrap="square" tIns="0">
            <a:normAutofit/>
          </a:bodyPr>
          <a:lstStyle/>
          <a:p>
            <a:pPr indent="0" lvl="0" marL="0" rtl="0" algn="ctr">
              <a:lnSpc>
                <a:spcPct val="100000"/>
              </a:lnSpc>
              <a:spcBef>
                <a:spcPts val="0"/>
              </a:spcBef>
              <a:spcAft>
                <a:spcPts val="0"/>
              </a:spcAft>
              <a:buSzPts val="1200"/>
              <a:buNone/>
            </a:pPr>
            <a:r>
              <a:rPr lang="en" sz="1500"/>
              <a:t>3</a:t>
            </a:r>
            <a:endParaRPr sz="1500"/>
          </a:p>
        </p:txBody>
      </p:sp>
      <p:sp>
        <p:nvSpPr>
          <p:cNvPr id="1813" name="Google Shape;1813;p112"/>
          <p:cNvSpPr txBox="1"/>
          <p:nvPr>
            <p:ph idx="7" type="subTitle"/>
          </p:nvPr>
        </p:nvSpPr>
        <p:spPr>
          <a:xfrm>
            <a:off x="4846025" y="2343775"/>
            <a:ext cx="1910700" cy="1024800"/>
          </a:xfrm>
          <a:prstGeom prst="rect">
            <a:avLst/>
          </a:prstGeom>
          <a:ln cap="flat" cmpd="sng" w="9525">
            <a:solidFill>
              <a:schemeClr val="accent6"/>
            </a:solidFill>
            <a:prstDash val="solid"/>
            <a:round/>
            <a:headEnd len="sm" w="sm" type="none"/>
            <a:tailEnd len="sm" w="sm" type="none"/>
          </a:ln>
        </p:spPr>
        <p:txBody>
          <a:bodyPr anchorCtr="0" anchor="t" bIns="0" lIns="274300" spcFirstLastPara="1" rIns="182875" wrap="square" tIns="182875">
            <a:normAutofit/>
          </a:bodyPr>
          <a:lstStyle/>
          <a:p>
            <a:pPr indent="0" lvl="0" marL="0" rtl="0" algn="l">
              <a:lnSpc>
                <a:spcPct val="115000"/>
              </a:lnSpc>
              <a:spcBef>
                <a:spcPts val="0"/>
              </a:spcBef>
              <a:spcAft>
                <a:spcPts val="0"/>
              </a:spcAft>
              <a:buSzPts val="1200"/>
              <a:buNone/>
            </a:pPr>
            <a:r>
              <a:rPr lang="en">
                <a:solidFill>
                  <a:schemeClr val="lt2"/>
                </a:solidFill>
              </a:rPr>
              <a:t> </a:t>
            </a:r>
            <a:endParaRPr>
              <a:solidFill>
                <a:schemeClr val="lt2"/>
              </a:solidFill>
            </a:endParaRPr>
          </a:p>
          <a:p>
            <a:pPr indent="0" lvl="0" marL="0" rtl="0" algn="ctr">
              <a:lnSpc>
                <a:spcPct val="115000"/>
              </a:lnSpc>
              <a:spcBef>
                <a:spcPts val="0"/>
              </a:spcBef>
              <a:spcAft>
                <a:spcPts val="0"/>
              </a:spcAft>
              <a:buSzPts val="1200"/>
              <a:buNone/>
            </a:pPr>
            <a:r>
              <a:rPr b="1" lang="en">
                <a:solidFill>
                  <a:schemeClr val="lt2"/>
                </a:solidFill>
                <a:latin typeface="Inter"/>
                <a:ea typeface="Inter"/>
                <a:cs typeface="Inter"/>
                <a:sym typeface="Inter"/>
              </a:rPr>
              <a:t> Compare and Analyze</a:t>
            </a:r>
            <a:endParaRPr b="1">
              <a:solidFill>
                <a:schemeClr val="lt2"/>
              </a:solidFill>
              <a:latin typeface="Inter"/>
              <a:ea typeface="Inter"/>
              <a:cs typeface="Inter"/>
              <a:sym typeface="Inter"/>
            </a:endParaRPr>
          </a:p>
        </p:txBody>
      </p:sp>
      <p:sp>
        <p:nvSpPr>
          <p:cNvPr id="1814" name="Google Shape;1814;p112"/>
          <p:cNvSpPr txBox="1"/>
          <p:nvPr>
            <p:ph idx="8" type="body"/>
          </p:nvPr>
        </p:nvSpPr>
        <p:spPr>
          <a:xfrm>
            <a:off x="138100" y="3368625"/>
            <a:ext cx="2350800" cy="1735500"/>
          </a:xfrm>
          <a:prstGeom prst="rect">
            <a:avLst/>
          </a:prstGeom>
        </p:spPr>
        <p:txBody>
          <a:bodyPr anchorCtr="0" anchor="t" bIns="0" lIns="274300" spcFirstLastPara="1" rIns="182875" wrap="square" tIns="0">
            <a:normAutofit/>
          </a:bodyPr>
          <a:lstStyle/>
          <a:p>
            <a:pPr indent="0" lvl="0" marL="457200" rtl="0" algn="l">
              <a:lnSpc>
                <a:spcPct val="115000"/>
              </a:lnSpc>
              <a:spcBef>
                <a:spcPts val="0"/>
              </a:spcBef>
              <a:spcAft>
                <a:spcPts val="0"/>
              </a:spcAft>
              <a:buNone/>
            </a:pPr>
            <a:r>
              <a:t/>
            </a:r>
            <a:endParaRPr>
              <a:solidFill>
                <a:schemeClr val="lt2"/>
              </a:solidFill>
            </a:endParaRPr>
          </a:p>
          <a:p>
            <a:pPr indent="-292100" lvl="0" marL="457200" rtl="0" algn="l">
              <a:lnSpc>
                <a:spcPct val="115000"/>
              </a:lnSpc>
              <a:spcBef>
                <a:spcPts val="0"/>
              </a:spcBef>
              <a:spcAft>
                <a:spcPts val="0"/>
              </a:spcAft>
              <a:buClr>
                <a:schemeClr val="lt2"/>
              </a:buClr>
              <a:buSzPts val="1000"/>
              <a:buChar char="●"/>
            </a:pPr>
            <a:r>
              <a:rPr lang="en">
                <a:solidFill>
                  <a:schemeClr val="lt2"/>
                </a:solidFill>
              </a:rPr>
              <a:t>Real-time tracking</a:t>
            </a:r>
            <a:endParaRPr>
              <a:solidFill>
                <a:schemeClr val="lt2"/>
              </a:solidFill>
            </a:endParaRPr>
          </a:p>
          <a:p>
            <a:pPr indent="-292100" lvl="0" marL="457200" rtl="0" algn="l">
              <a:lnSpc>
                <a:spcPct val="115000"/>
              </a:lnSpc>
              <a:spcBef>
                <a:spcPts val="0"/>
              </a:spcBef>
              <a:spcAft>
                <a:spcPts val="0"/>
              </a:spcAft>
              <a:buClr>
                <a:schemeClr val="lt2"/>
              </a:buClr>
              <a:buSzPts val="1000"/>
              <a:buChar char="●"/>
            </a:pPr>
            <a:r>
              <a:rPr lang="en">
                <a:solidFill>
                  <a:schemeClr val="lt2"/>
                </a:solidFill>
              </a:rPr>
              <a:t>POS compatibility</a:t>
            </a:r>
            <a:endParaRPr>
              <a:solidFill>
                <a:schemeClr val="lt2"/>
              </a:solidFill>
            </a:endParaRPr>
          </a:p>
          <a:p>
            <a:pPr indent="-292100" lvl="0" marL="457200" rtl="0" algn="l">
              <a:lnSpc>
                <a:spcPct val="115000"/>
              </a:lnSpc>
              <a:spcBef>
                <a:spcPts val="0"/>
              </a:spcBef>
              <a:spcAft>
                <a:spcPts val="0"/>
              </a:spcAft>
              <a:buClr>
                <a:schemeClr val="lt2"/>
              </a:buClr>
              <a:buSzPts val="1000"/>
              <a:buChar char="●"/>
            </a:pPr>
            <a:r>
              <a:rPr lang="en">
                <a:solidFill>
                  <a:schemeClr val="lt2"/>
                </a:solidFill>
              </a:rPr>
              <a:t>Affordability</a:t>
            </a:r>
            <a:endParaRPr>
              <a:solidFill>
                <a:schemeClr val="lt2"/>
              </a:solidFill>
            </a:endParaRPr>
          </a:p>
          <a:p>
            <a:pPr indent="-292100" lvl="0" marL="457200" rtl="0" algn="l">
              <a:lnSpc>
                <a:spcPct val="115000"/>
              </a:lnSpc>
              <a:spcBef>
                <a:spcPts val="0"/>
              </a:spcBef>
              <a:spcAft>
                <a:spcPts val="0"/>
              </a:spcAft>
              <a:buClr>
                <a:schemeClr val="lt2"/>
              </a:buClr>
              <a:buSzPts val="1000"/>
              <a:buChar char="●"/>
            </a:pPr>
            <a:r>
              <a:rPr lang="en">
                <a:solidFill>
                  <a:schemeClr val="lt2"/>
                </a:solidFill>
              </a:rPr>
              <a:t>AI-based</a:t>
            </a:r>
            <a:r>
              <a:rPr lang="en">
                <a:solidFill>
                  <a:schemeClr val="lt2"/>
                </a:solidFill>
              </a:rPr>
              <a:t> </a:t>
            </a:r>
            <a:r>
              <a:rPr lang="en">
                <a:solidFill>
                  <a:schemeClr val="lt2"/>
                </a:solidFill>
              </a:rPr>
              <a:t>forecasting</a:t>
            </a:r>
            <a:endParaRPr>
              <a:solidFill>
                <a:schemeClr val="lt2"/>
              </a:solidFill>
            </a:endParaRPr>
          </a:p>
          <a:p>
            <a:pPr indent="-292100" lvl="0" marL="457200" rtl="0" algn="l">
              <a:lnSpc>
                <a:spcPct val="115000"/>
              </a:lnSpc>
              <a:spcBef>
                <a:spcPts val="0"/>
              </a:spcBef>
              <a:spcAft>
                <a:spcPts val="0"/>
              </a:spcAft>
              <a:buClr>
                <a:schemeClr val="lt2"/>
              </a:buClr>
              <a:buSzPts val="1000"/>
              <a:buChar char="●"/>
            </a:pPr>
            <a:r>
              <a:rPr lang="en">
                <a:solidFill>
                  <a:schemeClr val="lt2"/>
                </a:solidFill>
              </a:rPr>
              <a:t>Work with both small businesses and larger chains.</a:t>
            </a:r>
            <a:endParaRPr>
              <a:solidFill>
                <a:schemeClr val="lt2"/>
              </a:solidFill>
            </a:endParaRPr>
          </a:p>
        </p:txBody>
      </p:sp>
      <p:sp>
        <p:nvSpPr>
          <p:cNvPr id="1815" name="Google Shape;1815;p112"/>
          <p:cNvSpPr txBox="1"/>
          <p:nvPr>
            <p:ph idx="9" type="body"/>
          </p:nvPr>
        </p:nvSpPr>
        <p:spPr>
          <a:xfrm>
            <a:off x="4619625" y="3423675"/>
            <a:ext cx="2145900" cy="17748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We conducted a cost-benefit analysis for different camera systems and considered </a:t>
            </a:r>
            <a:r>
              <a:rPr lang="en">
                <a:solidFill>
                  <a:schemeClr val="lt2"/>
                </a:solidFill>
              </a:rPr>
              <a:t>price, scalability, security features, software capabilities,</a:t>
            </a:r>
            <a:r>
              <a:rPr lang="en">
                <a:solidFill>
                  <a:schemeClr val="lt2"/>
                </a:solidFill>
              </a:rPr>
              <a:t> and quality. </a:t>
            </a:r>
            <a:endParaRPr>
              <a:solidFill>
                <a:schemeClr val="lt2"/>
              </a:solidFill>
            </a:endParaRPr>
          </a:p>
        </p:txBody>
      </p:sp>
      <p:sp>
        <p:nvSpPr>
          <p:cNvPr id="1816" name="Google Shape;1816;p112"/>
          <p:cNvSpPr txBox="1"/>
          <p:nvPr>
            <p:ph idx="4" type="title"/>
          </p:nvPr>
        </p:nvSpPr>
        <p:spPr>
          <a:xfrm>
            <a:off x="6756300" y="2343750"/>
            <a:ext cx="339000" cy="335100"/>
          </a:xfrm>
          <a:prstGeom prst="rect">
            <a:avLst/>
          </a:prstGeom>
        </p:spPr>
        <p:txBody>
          <a:bodyPr anchorCtr="0" anchor="ctr" bIns="0" lIns="91425" spcFirstLastPara="1" rIns="91425" wrap="square" tIns="0">
            <a:normAutofit/>
          </a:bodyPr>
          <a:lstStyle/>
          <a:p>
            <a:pPr indent="0" lvl="0" marL="0" rtl="0" algn="ctr">
              <a:lnSpc>
                <a:spcPct val="90000"/>
              </a:lnSpc>
              <a:spcBef>
                <a:spcPts val="0"/>
              </a:spcBef>
              <a:spcAft>
                <a:spcPts val="0"/>
              </a:spcAft>
              <a:buSzPts val="1200"/>
              <a:buNone/>
            </a:pPr>
            <a:r>
              <a:rPr lang="en" sz="1500"/>
              <a:t>4</a:t>
            </a:r>
            <a:endParaRPr sz="1500"/>
          </a:p>
        </p:txBody>
      </p:sp>
      <p:sp>
        <p:nvSpPr>
          <p:cNvPr id="1817" name="Google Shape;1817;p112"/>
          <p:cNvSpPr txBox="1"/>
          <p:nvPr>
            <p:ph idx="13" type="subTitle"/>
          </p:nvPr>
        </p:nvSpPr>
        <p:spPr>
          <a:xfrm>
            <a:off x="6753600" y="2343775"/>
            <a:ext cx="2316600" cy="1024800"/>
          </a:xfrm>
          <a:prstGeom prst="rect">
            <a:avLst/>
          </a:prstGeom>
          <a:ln cap="flat" cmpd="sng" w="9525">
            <a:solidFill>
              <a:schemeClr val="accent6"/>
            </a:solidFill>
            <a:prstDash val="solid"/>
            <a:round/>
            <a:headEnd len="sm" w="sm" type="none"/>
            <a:tailEnd len="sm" w="sm" type="none"/>
          </a:ln>
        </p:spPr>
        <p:txBody>
          <a:bodyPr anchorCtr="0" anchor="t" bIns="0" lIns="274300" spcFirstLastPara="1" rIns="182875" wrap="square" tIns="182875">
            <a:normAutofit/>
          </a:bodyPr>
          <a:lstStyle/>
          <a:p>
            <a:pPr indent="0" lvl="0" marL="0" rtl="0" algn="l">
              <a:lnSpc>
                <a:spcPct val="115000"/>
              </a:lnSpc>
              <a:spcBef>
                <a:spcPts val="0"/>
              </a:spcBef>
              <a:spcAft>
                <a:spcPts val="0"/>
              </a:spcAft>
              <a:buSzPts val="1200"/>
              <a:buNone/>
            </a:pPr>
            <a:r>
              <a:t/>
            </a:r>
            <a:endParaRPr>
              <a:solidFill>
                <a:schemeClr val="lt2"/>
              </a:solidFill>
            </a:endParaRPr>
          </a:p>
          <a:p>
            <a:pPr indent="0" lvl="0" marL="0" rtl="0" algn="l">
              <a:lnSpc>
                <a:spcPct val="115000"/>
              </a:lnSpc>
              <a:spcBef>
                <a:spcPts val="0"/>
              </a:spcBef>
              <a:spcAft>
                <a:spcPts val="0"/>
              </a:spcAft>
              <a:buSzPts val="1200"/>
              <a:buNone/>
            </a:pPr>
            <a:r>
              <a:rPr b="1" lang="en">
                <a:solidFill>
                  <a:schemeClr val="lt2"/>
                </a:solidFill>
                <a:latin typeface="Inter"/>
                <a:ea typeface="Inter"/>
                <a:cs typeface="Inter"/>
                <a:sym typeface="Inter"/>
              </a:rPr>
              <a:t>Select and Integrate</a:t>
            </a:r>
            <a:endParaRPr b="1">
              <a:solidFill>
                <a:schemeClr val="lt2"/>
              </a:solidFill>
              <a:latin typeface="Inter"/>
              <a:ea typeface="Inter"/>
              <a:cs typeface="Inter"/>
              <a:sym typeface="Inter"/>
            </a:endParaRPr>
          </a:p>
        </p:txBody>
      </p:sp>
      <p:sp>
        <p:nvSpPr>
          <p:cNvPr id="1818" name="Google Shape;1818;p112"/>
          <p:cNvSpPr txBox="1"/>
          <p:nvPr>
            <p:ph idx="14" type="body"/>
          </p:nvPr>
        </p:nvSpPr>
        <p:spPr>
          <a:xfrm>
            <a:off x="6586950" y="3423675"/>
            <a:ext cx="2483100" cy="17748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We selected Axis for our cameras after the analysis. The next slide shows our process. And selected a custom AI-powered POS system. It allowed us to control development, scale easily, and tailor features for our users, ensuring the best mix of cost efficiency and innovation.</a:t>
            </a:r>
            <a:endParaRPr>
              <a:solidFill>
                <a:schemeClr val="lt2"/>
              </a:solidFill>
            </a:endParaRPr>
          </a:p>
        </p:txBody>
      </p:sp>
      <p:sp>
        <p:nvSpPr>
          <p:cNvPr id="1819" name="Google Shape;1819;p112"/>
          <p:cNvSpPr txBox="1"/>
          <p:nvPr>
            <p:ph idx="16" type="subTitle"/>
          </p:nvPr>
        </p:nvSpPr>
        <p:spPr>
          <a:xfrm>
            <a:off x="445496" y="-150"/>
            <a:ext cx="3139500" cy="335100"/>
          </a:xfrm>
          <a:prstGeom prst="rect">
            <a:avLst/>
          </a:prstGeom>
        </p:spPr>
        <p:txBody>
          <a:bodyPr anchorCtr="0" anchor="ctr" bIns="91425" lIns="274300" spcFirstLastPara="1" rIns="91425" wrap="square" tIns="91425">
            <a:normAutofit/>
          </a:bodyPr>
          <a:lstStyle/>
          <a:p>
            <a:pPr indent="0" lvl="0" marL="0" rtl="0" algn="l">
              <a:lnSpc>
                <a:spcPct val="115000"/>
              </a:lnSpc>
              <a:spcBef>
                <a:spcPts val="0"/>
              </a:spcBef>
              <a:spcAft>
                <a:spcPts val="0"/>
              </a:spcAft>
              <a:buSzPts val="800"/>
              <a:buNone/>
            </a:pPr>
            <a:r>
              <a:rPr lang="en"/>
              <a:t>InvenStorey</a:t>
            </a:r>
            <a:endParaRPr/>
          </a:p>
        </p:txBody>
      </p:sp>
      <p:sp>
        <p:nvSpPr>
          <p:cNvPr id="1820" name="Google Shape;1820;p112"/>
          <p:cNvSpPr txBox="1"/>
          <p:nvPr>
            <p:ph idx="19" type="title"/>
          </p:nvPr>
        </p:nvSpPr>
        <p:spPr>
          <a:xfrm flipH="1">
            <a:off x="451350" y="772525"/>
            <a:ext cx="6135600" cy="910500"/>
          </a:xfrm>
          <a:prstGeom prst="rect">
            <a:avLst/>
          </a:prstGeom>
        </p:spPr>
        <p:txBody>
          <a:bodyPr anchorCtr="0" anchor="t" bIns="91425" lIns="274300" spcFirstLastPara="1" rIns="91425" wrap="square" tIns="91425">
            <a:normAutofit/>
          </a:bodyPr>
          <a:lstStyle/>
          <a:p>
            <a:pPr indent="0" lvl="0" marL="0" rtl="0" algn="l">
              <a:lnSpc>
                <a:spcPct val="80000"/>
              </a:lnSpc>
              <a:spcBef>
                <a:spcPts val="0"/>
              </a:spcBef>
              <a:spcAft>
                <a:spcPts val="0"/>
              </a:spcAft>
              <a:buSzPts val="4400"/>
              <a:buNone/>
            </a:pPr>
            <a:r>
              <a:rPr lang="en">
                <a:solidFill>
                  <a:schemeClr val="lt2"/>
                </a:solidFill>
              </a:rPr>
              <a:t>Vendor Selection</a:t>
            </a:r>
            <a:endParaRPr>
              <a:solidFill>
                <a:schemeClr val="l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sp>
        <p:nvSpPr>
          <p:cNvPr id="1479" name="Google Shape;1479;p95"/>
          <p:cNvSpPr txBox="1"/>
          <p:nvPr>
            <p:ph type="title"/>
          </p:nvPr>
        </p:nvSpPr>
        <p:spPr>
          <a:xfrm>
            <a:off x="593232" y="1989425"/>
            <a:ext cx="4361400" cy="1378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latin typeface="Gowun Batang"/>
                <a:ea typeface="Gowun Batang"/>
                <a:cs typeface="Gowun Batang"/>
                <a:sym typeface="Gowun Batang"/>
              </a:rPr>
              <a:t>What is InvenStorey?</a:t>
            </a:r>
            <a:endParaRPr>
              <a:latin typeface="Gowun Batang"/>
              <a:ea typeface="Gowun Batang"/>
              <a:cs typeface="Gowun Batang"/>
              <a:sym typeface="Gowun Batang"/>
            </a:endParaRPr>
          </a:p>
        </p:txBody>
      </p:sp>
      <p:sp>
        <p:nvSpPr>
          <p:cNvPr id="1480" name="Google Shape;1480;p95"/>
          <p:cNvSpPr txBox="1"/>
          <p:nvPr>
            <p:ph idx="1" type="body"/>
          </p:nvPr>
        </p:nvSpPr>
        <p:spPr>
          <a:xfrm>
            <a:off x="5019300" y="1471750"/>
            <a:ext cx="3614400" cy="3495300"/>
          </a:xfrm>
          <a:prstGeom prst="rect">
            <a:avLst/>
          </a:prstGeom>
        </p:spPr>
        <p:txBody>
          <a:bodyPr anchorCtr="0" anchor="t" bIns="91425" lIns="274300" spcFirstLastPara="1" rIns="91425" wrap="square" tIns="91425">
            <a:normAutofit/>
          </a:bodyPr>
          <a:lstStyle/>
          <a:p>
            <a:pPr indent="0" lvl="0" marL="0" rtl="0" algn="l">
              <a:spcBef>
                <a:spcPts val="0"/>
              </a:spcBef>
              <a:spcAft>
                <a:spcPts val="0"/>
              </a:spcAft>
              <a:buNone/>
            </a:pPr>
            <a:r>
              <a:rPr lang="en" sz="1400"/>
              <a:t>-</a:t>
            </a:r>
            <a:r>
              <a:rPr lang="en" sz="1400"/>
              <a:t>InvenStorey is a restaurant focused, AI powered inventory tracking, ordering, and forecasting system that encapsulates all inventory management needs.</a:t>
            </a:r>
            <a:endParaRPr sz="1400"/>
          </a:p>
          <a:p>
            <a:pPr indent="0" lvl="0" marL="0" rtl="0" algn="l">
              <a:spcBef>
                <a:spcPts val="0"/>
              </a:spcBef>
              <a:spcAft>
                <a:spcPts val="0"/>
              </a:spcAft>
              <a:buNone/>
            </a:pPr>
            <a:br>
              <a:rPr lang="en" sz="1400"/>
            </a:br>
            <a:r>
              <a:rPr lang="en" sz="1400"/>
              <a:t>-InvenStorey’s software has been thoroughly tested and applied to over 200 POS and inventory management systems, allowing for seamless integration with current systems.</a:t>
            </a:r>
            <a:endParaRPr sz="1500"/>
          </a:p>
        </p:txBody>
      </p:sp>
      <p:sp>
        <p:nvSpPr>
          <p:cNvPr id="1481" name="Google Shape;1481;p95"/>
          <p:cNvSpPr txBox="1"/>
          <p:nvPr>
            <p:ph idx="5" type="title"/>
          </p:nvPr>
        </p:nvSpPr>
        <p:spPr>
          <a:xfrm>
            <a:off x="5019300" y="919750"/>
            <a:ext cx="3614400" cy="552000"/>
          </a:xfrm>
          <a:prstGeom prst="rect">
            <a:avLst/>
          </a:prstGeom>
        </p:spPr>
        <p:txBody>
          <a:bodyPr anchorCtr="0" anchor="b" bIns="91425" lIns="274300" spcFirstLastPara="1" rIns="91425" wrap="square" tIns="91425">
            <a:normAutofit/>
          </a:bodyPr>
          <a:lstStyle/>
          <a:p>
            <a:pPr indent="0" lvl="0" marL="0" rtl="0" algn="l">
              <a:spcBef>
                <a:spcPts val="0"/>
              </a:spcBef>
              <a:spcAft>
                <a:spcPts val="0"/>
              </a:spcAft>
              <a:buNone/>
            </a:pPr>
            <a:r>
              <a:rPr b="1" lang="en">
                <a:latin typeface="Gowun Batang"/>
                <a:ea typeface="Gowun Batang"/>
                <a:cs typeface="Gowun Batang"/>
                <a:sym typeface="Gowun Batang"/>
              </a:rPr>
              <a:t>Inventory Management Made Simpl</a:t>
            </a:r>
            <a:r>
              <a:rPr lang="en"/>
              <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4" name="Shape 1824"/>
        <p:cNvGrpSpPr/>
        <p:nvPr/>
      </p:nvGrpSpPr>
      <p:grpSpPr>
        <a:xfrm>
          <a:off x="0" y="0"/>
          <a:ext cx="0" cy="0"/>
          <a:chOff x="0" y="0"/>
          <a:chExt cx="0" cy="0"/>
        </a:xfrm>
      </p:grpSpPr>
      <p:graphicFrame>
        <p:nvGraphicFramePr>
          <p:cNvPr id="1825" name="Google Shape;1825;p113"/>
          <p:cNvGraphicFramePr/>
          <p:nvPr/>
        </p:nvGraphicFramePr>
        <p:xfrm>
          <a:off x="280288" y="118425"/>
          <a:ext cx="3000000" cy="3000000"/>
        </p:xfrm>
        <a:graphic>
          <a:graphicData uri="http://schemas.openxmlformats.org/drawingml/2006/table">
            <a:tbl>
              <a:tblPr>
                <a:noFill/>
                <a:tableStyleId>{B7A9DF17-5226-4960-99B1-FFE45AA43C15}</a:tableStyleId>
              </a:tblPr>
              <a:tblGrid>
                <a:gridCol w="1132025"/>
                <a:gridCol w="1425300"/>
                <a:gridCol w="1372800"/>
                <a:gridCol w="1245675"/>
                <a:gridCol w="1578275"/>
                <a:gridCol w="1829350"/>
              </a:tblGrid>
              <a:tr h="405950">
                <a:tc>
                  <a:txBody>
                    <a:bodyPr/>
                    <a:lstStyle/>
                    <a:p>
                      <a:pPr indent="0" lvl="0" marL="0" rtl="0" algn="l">
                        <a:spcBef>
                          <a:spcPts val="0"/>
                        </a:spcBef>
                        <a:spcAft>
                          <a:spcPts val="0"/>
                        </a:spcAft>
                        <a:buNone/>
                      </a:pPr>
                      <a:r>
                        <a:t/>
                      </a:r>
                      <a:endParaRPr/>
                    </a:p>
                  </a:txBody>
                  <a:tcPr marT="91425" marB="91425" marR="91425" marL="91425">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lnB cap="flat" cmpd="sng" w="9525">
                      <a:solidFill>
                        <a:schemeClr val="accent2"/>
                      </a:solidFill>
                      <a:prstDash val="solid"/>
                      <a:round/>
                      <a:headEnd len="sm" w="sm" type="none"/>
                      <a:tailEnd len="sm" w="sm" type="none"/>
                    </a:lnB>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r>
              <a:tr h="1026125">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Scalability</a:t>
                      </a:r>
                      <a:r>
                        <a:rPr lang="en">
                          <a:solidFill>
                            <a:srgbClr val="F6F8FA"/>
                          </a:solidFill>
                          <a:latin typeface="Gowun Batang"/>
                          <a:ea typeface="Gowun Batang"/>
                          <a:cs typeface="Gowun Batang"/>
                          <a:sym typeface="Gowun Batang"/>
                        </a:rPr>
                        <a:t> </a:t>
                      </a:r>
                      <a:r>
                        <a:rPr lang="en">
                          <a:solidFill>
                            <a:srgbClr val="F6F8FA"/>
                          </a:solidFill>
                        </a:rPr>
                        <a:t> </a:t>
                      </a:r>
                      <a:endParaRPr>
                        <a:solidFill>
                          <a:srgbClr val="F6F8FA"/>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Highly Scalable- Excellent integration with business-grade software. Designed </a:t>
                      </a:r>
                      <a:r>
                        <a:rPr lang="en" sz="900">
                          <a:solidFill>
                            <a:schemeClr val="accent2"/>
                          </a:solidFill>
                          <a:latin typeface="Inter Light"/>
                          <a:ea typeface="Inter Light"/>
                          <a:cs typeface="Inter Light"/>
                          <a:sym typeface="Inter Light"/>
                        </a:rPr>
                        <a:t>for </a:t>
                      </a:r>
                      <a:r>
                        <a:rPr lang="en" sz="900">
                          <a:solidFill>
                            <a:schemeClr val="accent2"/>
                          </a:solidFill>
                          <a:latin typeface="Inter Light"/>
                          <a:ea typeface="Inter Light"/>
                          <a:cs typeface="Inter Light"/>
                          <a:sym typeface="Inter Light"/>
                        </a:rPr>
                        <a:t>commercial use.</a:t>
                      </a:r>
                      <a:endParaRPr sz="900">
                        <a:solidFill>
                          <a:schemeClr val="accent2"/>
                        </a:solidFill>
                        <a:latin typeface="Inter Light"/>
                        <a:ea typeface="Inter Light"/>
                        <a:cs typeface="Inter Light"/>
                        <a:sym typeface="Inter Light"/>
                      </a:endParaRPr>
                    </a:p>
                  </a:txBody>
                  <a:tcPr marT="91425" marB="91425" marR="91425" marL="91425">
                    <a:lnL cap="flat" cmpd="sng" w="9525">
                      <a:solidFill>
                        <a:srgbClr val="9E9E9E"/>
                      </a:solidFill>
                      <a:prstDash val="solid"/>
                      <a:round/>
                      <a:headEnd len="sm" w="sm" type="none"/>
                      <a:tailEnd len="sm" w="sm" type="none"/>
                    </a:lnL>
                    <a:lnB cap="flat" cmpd="sng" w="9525">
                      <a:solidFill>
                        <a:schemeClr val="accen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Moderately scalable-Good for homes and small businesses limited support for advanced integrations</a:t>
                      </a:r>
                      <a:endParaRPr sz="900">
                        <a:solidFill>
                          <a:schemeClr val="accent2"/>
                        </a:solidFill>
                        <a:latin typeface="Inter Light"/>
                        <a:ea typeface="Inter Light"/>
                        <a:cs typeface="Inter Light"/>
                        <a:sym typeface="Inter Light"/>
                      </a:endParaRPr>
                    </a:p>
                  </a:txBody>
                  <a:tcPr marT="91425" marB="91425" marR="91425" marL="91425">
                    <a:lnR cap="flat" cmpd="sng" w="9525">
                      <a:solidFill>
                        <a:schemeClr val="accent2"/>
                      </a:solidFill>
                      <a:prstDash val="solid"/>
                      <a:round/>
                      <a:headEnd len="sm" w="sm" type="none"/>
                      <a:tailEnd len="sm" w="sm" type="none"/>
                    </a:lnR>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Limited Scalability-Best for individual users or homes less suited for enterprise-level growth.</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Limited to moderate scalability-D</a:t>
                      </a:r>
                      <a:r>
                        <a:rPr lang="en" sz="900">
                          <a:solidFill>
                            <a:schemeClr val="accent2"/>
                          </a:solidFill>
                          <a:latin typeface="Inter Light"/>
                          <a:ea typeface="Inter Light"/>
                          <a:cs typeface="Inter Light"/>
                          <a:sym typeface="Inter Light"/>
                        </a:rPr>
                        <a:t>ifficult to integrate with business systems not scalable</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L</a:t>
                      </a:r>
                      <a:r>
                        <a:rPr lang="en" sz="900">
                          <a:solidFill>
                            <a:schemeClr val="accent2"/>
                          </a:solidFill>
                          <a:latin typeface="Inter Light"/>
                          <a:ea typeface="Inter Light"/>
                          <a:cs typeface="Inter Light"/>
                          <a:sym typeface="Inter Light"/>
                        </a:rPr>
                        <a:t>ow Scalability- Hard to scale, limited integration with advanced systems</a:t>
                      </a:r>
                      <a:r>
                        <a:rPr lang="en" sz="1000">
                          <a:solidFill>
                            <a:schemeClr val="accent2"/>
                          </a:solidFill>
                          <a:latin typeface="Inter Thin"/>
                          <a:ea typeface="Inter Thin"/>
                          <a:cs typeface="Inter Thin"/>
                          <a:sym typeface="Inter Thin"/>
                        </a:rPr>
                        <a:t> </a:t>
                      </a:r>
                      <a:endParaRPr sz="1000">
                        <a:solidFill>
                          <a:schemeClr val="accent2"/>
                        </a:solidFill>
                        <a:latin typeface="Inter Thin"/>
                        <a:ea typeface="Inter Thin"/>
                        <a:cs typeface="Inter Thin"/>
                        <a:sym typeface="Inter Thin"/>
                      </a:endParaRPr>
                    </a:p>
                  </a:txBody>
                  <a:tcPr marT="91425" marB="91425" marR="91425" marL="91425">
                    <a:solidFill>
                      <a:schemeClr val="dk1"/>
                    </a:solidFill>
                  </a:tcPr>
                </a:tc>
              </a:tr>
              <a:tr h="993975">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Security Features </a:t>
                      </a:r>
                      <a:endParaRPr>
                        <a:solidFill>
                          <a:schemeClr val="accent2"/>
                        </a:solidFill>
                        <a:latin typeface="Gowun Batang"/>
                        <a:ea typeface="Gowun Batang"/>
                        <a:cs typeface="Gowun Batang"/>
                        <a:sym typeface="Gowun Batang"/>
                      </a:endParaRPr>
                    </a:p>
                  </a:txBody>
                  <a:tcPr marT="91425" marB="91425" marR="91425" marL="91425">
                    <a:lnR cap="flat" cmpd="sng" w="9525">
                      <a:solidFill>
                        <a:schemeClr val="accent2"/>
                      </a:solidFill>
                      <a:prstDash val="solid"/>
                      <a:round/>
                      <a:headEnd len="sm" w="sm" type="none"/>
                      <a:tailEnd len="sm" w="sm" type="none"/>
                    </a:lnR>
                    <a:lnT cap="flat" cmpd="sng" w="9525">
                      <a:solidFill>
                        <a:srgbClr val="9E9E9E"/>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Advanced security</a:t>
                      </a:r>
                      <a:r>
                        <a:rPr lang="en" sz="900">
                          <a:solidFill>
                            <a:schemeClr val="accent2"/>
                          </a:solidFill>
                          <a:latin typeface="Inter Light"/>
                          <a:ea typeface="Inter Light"/>
                          <a:cs typeface="Inter Light"/>
                          <a:sym typeface="Inter Light"/>
                        </a:rPr>
                        <a:t>  End-to-end encryption, secure boot, firmware signing, strong compliance standards</a:t>
                      </a:r>
                      <a:endParaRPr sz="12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Good security</a:t>
                      </a:r>
                      <a:r>
                        <a:rPr lang="en" sz="900">
                          <a:solidFill>
                            <a:schemeClr val="accent2"/>
                          </a:solidFill>
                          <a:latin typeface="Inter Light"/>
                          <a:ea typeface="Inter Light"/>
                          <a:cs typeface="Inter Light"/>
                          <a:sym typeface="Inter Light"/>
                        </a:rPr>
                        <a:t> – 2FA, encrypted cloud storage, but some past vulnerabilities reported </a:t>
                      </a:r>
                      <a:endParaRPr sz="12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Strong security</a:t>
                      </a:r>
                      <a:r>
                        <a:rPr lang="en" sz="900">
                          <a:solidFill>
                            <a:schemeClr val="accent2"/>
                          </a:solidFill>
                          <a:latin typeface="Inter Light"/>
                          <a:ea typeface="Inter Light"/>
                          <a:cs typeface="Inter Light"/>
                          <a:sym typeface="Inter Light"/>
                        </a:rPr>
                        <a:t> – Tightly integrated with Google ecosystem, regular updates, 2FA.</a:t>
                      </a:r>
                      <a:endParaRPr sz="900">
                        <a:solidFill>
                          <a:schemeClr val="accent2"/>
                        </a:solidFill>
                        <a:latin typeface="Inter Light"/>
                        <a:ea typeface="Inter Light"/>
                        <a:cs typeface="Inter Light"/>
                        <a:sym typeface="Inter Light"/>
                      </a:endParaRPr>
                    </a:p>
                  </a:txBody>
                  <a:tcPr marT="91425" marB="91425" marR="91425" marL="91425">
                    <a:lnT cap="flat" cmpd="sng" w="9525">
                      <a:solidFill>
                        <a:schemeClr val="accent2"/>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Improved but mixed-End-to-end video encryption available but optional; past privacy controversies.</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lnSpc>
                          <a:spcPct val="115000"/>
                        </a:lnSpc>
                        <a:spcBef>
                          <a:spcPts val="1200"/>
                        </a:spcBef>
                        <a:spcAft>
                          <a:spcPts val="1200"/>
                        </a:spcAft>
                        <a:buNone/>
                      </a:pPr>
                      <a:r>
                        <a:rPr lang="en" sz="900">
                          <a:solidFill>
                            <a:schemeClr val="accent2"/>
                          </a:solidFill>
                          <a:latin typeface="Inter Light"/>
                          <a:ea typeface="Inter Light"/>
                          <a:cs typeface="Inter Light"/>
                          <a:sym typeface="Inter Light"/>
                        </a:rPr>
                        <a:t>Weak Security-Previous major data breach,  basic protections, slower update rollout       </a:t>
                      </a:r>
                      <a:endParaRPr sz="900"/>
                    </a:p>
                  </a:txBody>
                  <a:tcPr marT="91425" marB="91425" marR="91425" marL="91425">
                    <a:solidFill>
                      <a:schemeClr val="dk1"/>
                    </a:solidFill>
                  </a:tcPr>
                </a:tc>
              </a:tr>
              <a:tr h="587350">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Price </a:t>
                      </a:r>
                      <a:endParaRPr>
                        <a:solidFill>
                          <a:schemeClr val="accent2"/>
                        </a:solidFill>
                        <a:latin typeface="Gowun Batang"/>
                        <a:ea typeface="Gowun Batang"/>
                        <a:cs typeface="Gowun Batang"/>
                        <a:sym typeface="Gowun Batang"/>
                      </a:endParaRPr>
                    </a:p>
                  </a:txBody>
                  <a:tcPr marT="91425" marB="91425" marR="91425" marL="91425">
                    <a:lnR cap="flat" cmpd="sng" w="9525">
                      <a:solidFill>
                        <a:schemeClr val="accent2"/>
                      </a:solidFill>
                      <a:prstDash val="solid"/>
                      <a:round/>
                      <a:headEnd len="sm" w="sm" type="none"/>
                      <a:tailEnd len="sm" w="sm" type="none"/>
                    </a:lnR>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Very High-$500-$1500/ camera</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High- $100-$300/ camera + cloud</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High-$130–$250/camera +sub</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lang="en" sz="900">
                          <a:solidFill>
                            <a:schemeClr val="accent2"/>
                          </a:solidFill>
                          <a:latin typeface="Inter Light"/>
                          <a:ea typeface="Inter Light"/>
                          <a:cs typeface="Inter Light"/>
                          <a:sym typeface="Inter Light"/>
                        </a:rPr>
                        <a:t>Moderate-$60–$200/camera + sub</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lnSpc>
                          <a:spcPct val="115000"/>
                        </a:lnSpc>
                        <a:spcBef>
                          <a:spcPts val="1200"/>
                        </a:spcBef>
                        <a:spcAft>
                          <a:spcPts val="1200"/>
                        </a:spcAft>
                        <a:buNone/>
                      </a:pPr>
                      <a:r>
                        <a:rPr lang="en" sz="900">
                          <a:solidFill>
                            <a:schemeClr val="accent2"/>
                          </a:solidFill>
                          <a:latin typeface="Inter Light"/>
                          <a:ea typeface="Inter Light"/>
                          <a:cs typeface="Inter Light"/>
                          <a:sym typeface="Inter Light"/>
                        </a:rPr>
                        <a:t>Low- $30–$60/camera + optional sub</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r>
              <a:tr h="858425">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Software Capabilities</a:t>
                      </a:r>
                      <a:endParaRPr>
                        <a:solidFill>
                          <a:schemeClr val="accent2"/>
                        </a:solidFill>
                        <a:latin typeface="Gowun Batang"/>
                        <a:ea typeface="Gowun Batang"/>
                        <a:cs typeface="Gowun Batang"/>
                        <a:sym typeface="Gowun Batang"/>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Enterprise-grade software</a:t>
                      </a:r>
                      <a:r>
                        <a:rPr lang="en" sz="900">
                          <a:solidFill>
                            <a:schemeClr val="accent2"/>
                          </a:solidFill>
                          <a:latin typeface="Inter Light"/>
                          <a:ea typeface="Inter Light"/>
                          <a:cs typeface="Inter Light"/>
                          <a:sym typeface="Inter Light"/>
                        </a:rPr>
                        <a:t> – Open API, VMS integrations, custom analytics, remote configuration</a:t>
                      </a:r>
                      <a:endParaRPr sz="1200">
                        <a:solidFill>
                          <a:schemeClr val="accent2"/>
                        </a:solidFill>
                        <a:latin typeface="Inter Light"/>
                        <a:ea typeface="Inter Light"/>
                        <a:cs typeface="Inter Light"/>
                        <a:sym typeface="Inter Light"/>
                      </a:endParaRPr>
                    </a:p>
                  </a:txBody>
                  <a:tcPr marT="91425" marB="91425" marR="91425" marL="91425">
                    <a:lnT cap="flat" cmpd="sng" w="9525">
                      <a:solidFill>
                        <a:schemeClr val="accent2"/>
                      </a:solidFill>
                      <a:prstDash val="solid"/>
                      <a:round/>
                      <a:headEnd len="sm" w="sm" type="none"/>
                      <a:tailEnd len="sm" w="sm" type="none"/>
                    </a:lnT>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Good app-limited pro-tools </a:t>
                      </a:r>
                      <a:r>
                        <a:rPr lang="en" sz="900">
                          <a:solidFill>
                            <a:schemeClr val="accent2"/>
                          </a:solidFill>
                          <a:latin typeface="Inter Light"/>
                          <a:ea typeface="Inter Light"/>
                          <a:cs typeface="Inter Light"/>
                          <a:sym typeface="Inter Light"/>
                        </a:rPr>
                        <a:t>User friendly but limited 3rd party integration</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Smart integrations</a:t>
                      </a:r>
                      <a:r>
                        <a:rPr lang="en" sz="900">
                          <a:solidFill>
                            <a:schemeClr val="accent2"/>
                          </a:solidFill>
                          <a:latin typeface="Inter Light"/>
                          <a:ea typeface="Inter Light"/>
                          <a:cs typeface="Inter Light"/>
                          <a:sym typeface="Inter Light"/>
                        </a:rPr>
                        <a:t>-Strong with Google Home/ A</a:t>
                      </a:r>
                      <a:r>
                        <a:rPr lang="en" sz="900">
                          <a:solidFill>
                            <a:schemeClr val="accent2"/>
                          </a:solidFill>
                          <a:latin typeface="Inter Light"/>
                          <a:ea typeface="Inter Light"/>
                          <a:cs typeface="Inter Light"/>
                          <a:sym typeface="Inter Light"/>
                        </a:rPr>
                        <a:t>ssistant, AI alerts, facial recognition</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Simple software</a:t>
                      </a:r>
                      <a:r>
                        <a:rPr lang="en" sz="900">
                          <a:solidFill>
                            <a:schemeClr val="accent2"/>
                          </a:solidFill>
                          <a:latin typeface="Inter Light"/>
                          <a:ea typeface="Inter Light"/>
                          <a:cs typeface="Inter Light"/>
                          <a:sym typeface="Inter Light"/>
                        </a:rPr>
                        <a:t> – Integrates with Alexa, but fewer advanced analytics; mostly event-based notifications</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Very basic software</a:t>
                      </a:r>
                      <a:r>
                        <a:rPr lang="en" sz="900">
                          <a:solidFill>
                            <a:schemeClr val="accent2"/>
                          </a:solidFill>
                          <a:latin typeface="Inter Light"/>
                          <a:ea typeface="Inter Light"/>
                          <a:cs typeface="Inter Light"/>
                          <a:sym typeface="Inter Light"/>
                        </a:rPr>
                        <a:t> – Some AI detection, but laggy app, limited 3rd-party support, less customizable </a:t>
                      </a:r>
                      <a:r>
                        <a:rPr lang="en" sz="1000">
                          <a:solidFill>
                            <a:schemeClr val="accent2"/>
                          </a:solidFill>
                          <a:latin typeface="Inter Light"/>
                          <a:ea typeface="Inter Light"/>
                          <a:cs typeface="Inter Light"/>
                          <a:sym typeface="Inter Light"/>
                        </a:rPr>
                        <a:t>  </a:t>
                      </a:r>
                      <a:endParaRPr sz="1000">
                        <a:solidFill>
                          <a:schemeClr val="accent2"/>
                        </a:solidFill>
                        <a:latin typeface="Inter Light"/>
                        <a:ea typeface="Inter Light"/>
                        <a:cs typeface="Inter Light"/>
                        <a:sym typeface="Inter Light"/>
                      </a:endParaRPr>
                    </a:p>
                  </a:txBody>
                  <a:tcPr marT="91425" marB="91425" marR="91425" marL="91425">
                    <a:solidFill>
                      <a:schemeClr val="dk1"/>
                    </a:solidFill>
                  </a:tcPr>
                </a:tc>
              </a:tr>
              <a:tr h="993975">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Camera  Quality and Reliability</a:t>
                      </a:r>
                      <a:endParaRPr>
                        <a:solidFill>
                          <a:schemeClr val="accent2"/>
                        </a:solidFill>
                        <a:latin typeface="Gowun Batang"/>
                        <a:ea typeface="Gowun Batang"/>
                        <a:cs typeface="Gowun Batang"/>
                        <a:sym typeface="Gowun Batang"/>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Professional-grade cameras</a:t>
                      </a:r>
                      <a:r>
                        <a:rPr lang="en" sz="900">
                          <a:solidFill>
                            <a:schemeClr val="accent2"/>
                          </a:solidFill>
                          <a:latin typeface="Inter Light"/>
                          <a:ea typeface="Inter Light"/>
                          <a:cs typeface="Inter Light"/>
                          <a:sym typeface="Inter Light"/>
                        </a:rPr>
                        <a:t> – Wide variety (HD, 4K),high durability, weatherproof, </a:t>
                      </a:r>
                      <a:r>
                        <a:rPr lang="en" sz="900">
                          <a:solidFill>
                            <a:schemeClr val="accent2"/>
                          </a:solidFill>
                          <a:latin typeface="Inter Light"/>
                          <a:ea typeface="Inter Light"/>
                          <a:cs typeface="Inter Light"/>
                          <a:sym typeface="Inter Light"/>
                        </a:rPr>
                        <a:t>consistent</a:t>
                      </a:r>
                      <a:r>
                        <a:rPr lang="en" sz="900">
                          <a:solidFill>
                            <a:schemeClr val="accent2"/>
                          </a:solidFill>
                          <a:latin typeface="Inter Light"/>
                          <a:ea typeface="Inter Light"/>
                          <a:cs typeface="Inter Light"/>
                          <a:sym typeface="Inter Light"/>
                        </a:rPr>
                        <a:t> uptime</a:t>
                      </a:r>
                      <a:endParaRPr sz="7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High-quality consumer cameras</a:t>
                      </a:r>
                      <a:r>
                        <a:rPr lang="en" sz="900">
                          <a:solidFill>
                            <a:schemeClr val="accent2"/>
                          </a:solidFill>
                          <a:latin typeface="Inter Light"/>
                          <a:ea typeface="Inter Light"/>
                          <a:cs typeface="Inter Light"/>
                          <a:sym typeface="Inter Light"/>
                        </a:rPr>
                        <a:t> – 2K–4K resolution, good night vision; some users report firmware bugs</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Excellent quality</a:t>
                      </a:r>
                      <a:r>
                        <a:rPr lang="en" sz="900">
                          <a:solidFill>
                            <a:schemeClr val="accent2"/>
                          </a:solidFill>
                          <a:latin typeface="Inter Light"/>
                          <a:ea typeface="Inter Light"/>
                          <a:cs typeface="Inter Light"/>
                          <a:sym typeface="Inter Light"/>
                        </a:rPr>
                        <a:t> – High resolution (up to 4K), reliable alerts, strong AI processing.</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Good for price</a:t>
                      </a:r>
                      <a:r>
                        <a:rPr lang="en" sz="900">
                          <a:solidFill>
                            <a:schemeClr val="accent2"/>
                          </a:solidFill>
                          <a:latin typeface="Inter Light"/>
                          <a:ea typeface="Inter Light"/>
                          <a:cs typeface="Inter Light"/>
                          <a:sym typeface="Inter Light"/>
                        </a:rPr>
                        <a:t> – HD video, okay night vision; lower reliability in harsh weather or shared Wi-Fi networks.</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l">
                        <a:spcBef>
                          <a:spcPts val="0"/>
                        </a:spcBef>
                        <a:spcAft>
                          <a:spcPts val="0"/>
                        </a:spcAft>
                        <a:buNone/>
                      </a:pPr>
                      <a:r>
                        <a:rPr i="1" lang="en" sz="1000">
                          <a:solidFill>
                            <a:schemeClr val="accent2"/>
                          </a:solidFill>
                          <a:latin typeface="Inter Light"/>
                          <a:ea typeface="Inter Light"/>
                          <a:cs typeface="Inter Light"/>
                          <a:sym typeface="Inter Light"/>
                        </a:rPr>
                        <a:t>Budget quality</a:t>
                      </a:r>
                      <a:r>
                        <a:rPr lang="en" sz="1000">
                          <a:solidFill>
                            <a:schemeClr val="accent2"/>
                          </a:solidFill>
                          <a:latin typeface="Inter Light"/>
                          <a:ea typeface="Inter Light"/>
                          <a:cs typeface="Inter Light"/>
                          <a:sym typeface="Inter Light"/>
                        </a:rPr>
                        <a:t> –  Decent in daylight, poor night vision and hardware durability.</a:t>
                      </a:r>
                      <a:endParaRPr sz="1300">
                        <a:solidFill>
                          <a:schemeClr val="accent2"/>
                        </a:solidFill>
                        <a:latin typeface="Inter Light"/>
                        <a:ea typeface="Inter Light"/>
                        <a:cs typeface="Inter Light"/>
                        <a:sym typeface="Inter Light"/>
                      </a:endParaRPr>
                    </a:p>
                  </a:txBody>
                  <a:tcPr marT="91425" marB="91425" marR="91425" marL="91425">
                    <a:solidFill>
                      <a:schemeClr val="dk1"/>
                    </a:solidFill>
                  </a:tcPr>
                </a:tc>
              </a:tr>
            </a:tbl>
          </a:graphicData>
        </a:graphic>
      </p:graphicFrame>
      <p:pic>
        <p:nvPicPr>
          <p:cNvPr descr="Ring Logo, symbol, meaning, history ..." id="1826" name="Google Shape;1826;p113"/>
          <p:cNvPicPr preferRelativeResize="0"/>
          <p:nvPr/>
        </p:nvPicPr>
        <p:blipFill>
          <a:blip r:embed="rId3">
            <a:alphaModFix/>
          </a:blip>
          <a:stretch>
            <a:fillRect/>
          </a:stretch>
        </p:blipFill>
        <p:spPr>
          <a:xfrm>
            <a:off x="5877200" y="168950"/>
            <a:ext cx="649850" cy="295804"/>
          </a:xfrm>
          <a:prstGeom prst="rect">
            <a:avLst/>
          </a:prstGeom>
          <a:noFill/>
          <a:ln>
            <a:noFill/>
          </a:ln>
        </p:spPr>
      </p:pic>
      <p:pic>
        <p:nvPicPr>
          <p:cNvPr descr="Wyze" id="1827" name="Google Shape;1827;p113"/>
          <p:cNvPicPr preferRelativeResize="0"/>
          <p:nvPr/>
        </p:nvPicPr>
        <p:blipFill rotWithShape="1">
          <a:blip r:embed="rId4">
            <a:alphaModFix/>
          </a:blip>
          <a:srcRect b="8490" l="0" r="0" t="-8490"/>
          <a:stretch/>
        </p:blipFill>
        <p:spPr>
          <a:xfrm>
            <a:off x="7660825" y="118426"/>
            <a:ext cx="556225" cy="355400"/>
          </a:xfrm>
          <a:prstGeom prst="rect">
            <a:avLst/>
          </a:prstGeom>
          <a:noFill/>
          <a:ln>
            <a:noFill/>
          </a:ln>
        </p:spPr>
      </p:pic>
      <p:pic>
        <p:nvPicPr>
          <p:cNvPr descr="Google Nest" id="1828" name="Google Shape;1828;p113"/>
          <p:cNvPicPr preferRelativeResize="0"/>
          <p:nvPr/>
        </p:nvPicPr>
        <p:blipFill rotWithShape="1">
          <a:blip r:embed="rId5">
            <a:alphaModFix/>
          </a:blip>
          <a:srcRect b="0" l="0" r="0" t="0"/>
          <a:stretch/>
        </p:blipFill>
        <p:spPr>
          <a:xfrm>
            <a:off x="4465150" y="118413"/>
            <a:ext cx="780825" cy="355425"/>
          </a:xfrm>
          <a:prstGeom prst="rect">
            <a:avLst/>
          </a:prstGeom>
          <a:noFill/>
          <a:ln>
            <a:noFill/>
          </a:ln>
        </p:spPr>
      </p:pic>
      <p:pic>
        <p:nvPicPr>
          <p:cNvPr descr="Arlo Camera Batteries – Wasabi Power" id="1829" name="Google Shape;1829;p113"/>
          <p:cNvPicPr preferRelativeResize="0"/>
          <p:nvPr/>
        </p:nvPicPr>
        <p:blipFill>
          <a:blip r:embed="rId6">
            <a:alphaModFix/>
          </a:blip>
          <a:stretch>
            <a:fillRect/>
          </a:stretch>
        </p:blipFill>
        <p:spPr>
          <a:xfrm>
            <a:off x="3212925" y="118400"/>
            <a:ext cx="780825" cy="355425"/>
          </a:xfrm>
          <a:prstGeom prst="rect">
            <a:avLst/>
          </a:prstGeom>
          <a:noFill/>
          <a:ln>
            <a:noFill/>
          </a:ln>
        </p:spPr>
      </p:pic>
      <p:pic>
        <p:nvPicPr>
          <p:cNvPr descr="Axis Communications" id="1830" name="Google Shape;1830;p113"/>
          <p:cNvPicPr preferRelativeResize="0"/>
          <p:nvPr/>
        </p:nvPicPr>
        <p:blipFill>
          <a:blip r:embed="rId7">
            <a:alphaModFix/>
          </a:blip>
          <a:stretch>
            <a:fillRect/>
          </a:stretch>
        </p:blipFill>
        <p:spPr>
          <a:xfrm>
            <a:off x="1774271" y="118424"/>
            <a:ext cx="649855" cy="355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4" name="Shape 1834"/>
        <p:cNvGrpSpPr/>
        <p:nvPr/>
      </p:nvGrpSpPr>
      <p:grpSpPr>
        <a:xfrm>
          <a:off x="0" y="0"/>
          <a:ext cx="0" cy="0"/>
          <a:chOff x="0" y="0"/>
          <a:chExt cx="0" cy="0"/>
        </a:xfrm>
      </p:grpSpPr>
      <p:graphicFrame>
        <p:nvGraphicFramePr>
          <p:cNvPr id="1835" name="Google Shape;1835;p114"/>
          <p:cNvGraphicFramePr/>
          <p:nvPr/>
        </p:nvGraphicFramePr>
        <p:xfrm>
          <a:off x="228600" y="3938"/>
          <a:ext cx="3000000" cy="3000000"/>
        </p:xfrm>
        <a:graphic>
          <a:graphicData uri="http://schemas.openxmlformats.org/drawingml/2006/table">
            <a:tbl>
              <a:tblPr>
                <a:noFill/>
                <a:tableStyleId>{B7A9DF17-5226-4960-99B1-FFE45AA43C15}</a:tableStyleId>
              </a:tblPr>
              <a:tblGrid>
                <a:gridCol w="1213200"/>
                <a:gridCol w="1127625"/>
                <a:gridCol w="1137425"/>
                <a:gridCol w="1318650"/>
                <a:gridCol w="1508875"/>
                <a:gridCol w="2073450"/>
              </a:tblGrid>
              <a:tr h="483700">
                <a:tc>
                  <a:txBody>
                    <a:bodyPr/>
                    <a:lstStyle/>
                    <a:p>
                      <a:pPr indent="0" lvl="0" marL="0" rtl="0" algn="l">
                        <a:spcBef>
                          <a:spcPts val="0"/>
                        </a:spcBef>
                        <a:spcAft>
                          <a:spcPts val="0"/>
                        </a:spcAft>
                        <a:buNone/>
                      </a:pPr>
                      <a:r>
                        <a:rPr lang="en" sz="600">
                          <a:solidFill>
                            <a:schemeClr val="accent2"/>
                          </a:solidFill>
                          <a:latin typeface="Inter Light"/>
                          <a:ea typeface="Inter Light"/>
                          <a:cs typeface="Inter Light"/>
                          <a:sym typeface="Inter Light"/>
                        </a:rPr>
                        <a:t>✓</a:t>
                      </a:r>
                      <a:r>
                        <a:rPr lang="en" sz="500">
                          <a:solidFill>
                            <a:schemeClr val="accent2"/>
                          </a:solidFill>
                        </a:rPr>
                        <a:t>= Strong / Leading</a:t>
                      </a:r>
                      <a:br>
                        <a:rPr lang="en" sz="500">
                          <a:solidFill>
                            <a:schemeClr val="accent2"/>
                          </a:solidFill>
                        </a:rPr>
                      </a:br>
                      <a:endParaRPr sz="500">
                        <a:solidFill>
                          <a:schemeClr val="accent2"/>
                        </a:solidFill>
                      </a:endParaRPr>
                    </a:p>
                    <a:p>
                      <a:pPr indent="0" lvl="0" marL="0" rtl="0" algn="l">
                        <a:spcBef>
                          <a:spcPts val="0"/>
                        </a:spcBef>
                        <a:spcAft>
                          <a:spcPts val="0"/>
                        </a:spcAft>
                        <a:buNone/>
                      </a:pPr>
                      <a:r>
                        <a:rPr lang="en" sz="600">
                          <a:solidFill>
                            <a:schemeClr val="accent2"/>
                          </a:solidFill>
                          <a:latin typeface="Inter Light"/>
                          <a:ea typeface="Inter Light"/>
                          <a:cs typeface="Inter Light"/>
                          <a:sym typeface="Inter Light"/>
                        </a:rPr>
                        <a:t>½</a:t>
                      </a:r>
                      <a:r>
                        <a:rPr lang="en" sz="500">
                          <a:solidFill>
                            <a:schemeClr val="accent2"/>
                          </a:solidFill>
                        </a:rPr>
                        <a:t> = Moderate / 50-50</a:t>
                      </a:r>
                      <a:br>
                        <a:rPr lang="en" sz="500">
                          <a:solidFill>
                            <a:schemeClr val="accent2"/>
                          </a:solidFill>
                        </a:rPr>
                      </a:br>
                      <a:endParaRPr sz="500">
                        <a:solidFill>
                          <a:schemeClr val="accent2"/>
                        </a:solidFill>
                      </a:endParaRPr>
                    </a:p>
                    <a:p>
                      <a:pPr indent="0" lvl="0" marL="0" rtl="0" algn="l">
                        <a:spcBef>
                          <a:spcPts val="0"/>
                        </a:spcBef>
                        <a:spcAft>
                          <a:spcPts val="0"/>
                        </a:spcAft>
                        <a:buNone/>
                      </a:pPr>
                      <a:r>
                        <a:rPr lang="en" sz="600">
                          <a:solidFill>
                            <a:schemeClr val="accent2"/>
                          </a:solidFill>
                          <a:latin typeface="Inter Light"/>
                          <a:ea typeface="Inter Light"/>
                          <a:cs typeface="Inter Light"/>
                          <a:sym typeface="Inter Light"/>
                        </a:rPr>
                        <a:t>✗</a:t>
                      </a:r>
                      <a:r>
                        <a:rPr lang="en" sz="500">
                          <a:solidFill>
                            <a:schemeClr val="accent2"/>
                          </a:solidFill>
                        </a:rPr>
                        <a:t> = Weak / Not Suitable</a:t>
                      </a:r>
                      <a:endParaRPr>
                        <a:solidFill>
                          <a:schemeClr val="accent2"/>
                        </a:solidFill>
                      </a:endParaRPr>
                    </a:p>
                  </a:txBody>
                  <a:tcPr marT="91425" marB="91425" marR="91425" marL="91425">
                    <a:lnB cap="flat" cmpd="sng" w="9525">
                      <a:solidFill>
                        <a:srgbClr val="9E9E9E"/>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lnB cap="flat" cmpd="sng" w="9525">
                      <a:solidFill>
                        <a:schemeClr val="accent2"/>
                      </a:solidFill>
                      <a:prstDash val="solid"/>
                      <a:round/>
                      <a:headEnd len="sm" w="sm" type="none"/>
                      <a:tailEnd len="sm" w="sm" type="none"/>
                    </a:lnB>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c>
                  <a:txBody>
                    <a:bodyPr/>
                    <a:lstStyle/>
                    <a:p>
                      <a:pPr indent="0" lvl="0" marL="0" rtl="0" algn="l">
                        <a:spcBef>
                          <a:spcPts val="0"/>
                        </a:spcBef>
                        <a:spcAft>
                          <a:spcPts val="0"/>
                        </a:spcAft>
                        <a:buNone/>
                      </a:pPr>
                      <a:r>
                        <a:t/>
                      </a:r>
                      <a:endParaRPr/>
                    </a:p>
                  </a:txBody>
                  <a:tcPr marT="91425" marB="91425" marR="91425" marL="91425">
                    <a:solidFill>
                      <a:srgbClr val="F6F8FA"/>
                    </a:solidFill>
                  </a:tcPr>
                </a:tc>
              </a:tr>
              <a:tr h="758250">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Scalability</a:t>
                      </a:r>
                      <a:r>
                        <a:rPr lang="en">
                          <a:solidFill>
                            <a:srgbClr val="F6F8FA"/>
                          </a:solidFill>
                          <a:latin typeface="Gowun Batang"/>
                          <a:ea typeface="Gowun Batang"/>
                          <a:cs typeface="Gowun Batang"/>
                          <a:sym typeface="Gowun Batang"/>
                        </a:rPr>
                        <a:t> </a:t>
                      </a:r>
                      <a:r>
                        <a:rPr lang="en">
                          <a:solidFill>
                            <a:srgbClr val="F6F8FA"/>
                          </a:solidFill>
                        </a:rPr>
                        <a:t> </a:t>
                      </a:r>
                      <a:endParaRPr>
                        <a:solidFill>
                          <a:srgbClr val="F6F8FA"/>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4600">
                        <a:solidFill>
                          <a:schemeClr val="accent2"/>
                        </a:solidFill>
                        <a:latin typeface="Inter Light"/>
                        <a:ea typeface="Inter Light"/>
                        <a:cs typeface="Inter Light"/>
                        <a:sym typeface="Inter Light"/>
                      </a:endParaRPr>
                    </a:p>
                  </a:txBody>
                  <a:tcPr marT="91425" marB="91425" marR="91425" marL="91425">
                    <a:lnL cap="flat" cmpd="sng" w="9525">
                      <a:solidFill>
                        <a:srgbClr val="9E9E9E"/>
                      </a:solidFill>
                      <a:prstDash val="solid"/>
                      <a:round/>
                      <a:headEnd len="sm" w="sm" type="none"/>
                      <a:tailEnd len="sm" w="sm" type="none"/>
                    </a:lnL>
                    <a:lnB cap="flat" cmpd="sng" w="9525">
                      <a:solidFill>
                        <a:schemeClr val="accent2"/>
                      </a:solidFill>
                      <a:prstDash val="solid"/>
                      <a:round/>
                      <a:headEnd len="sm" w="sm" type="none"/>
                      <a:tailEnd len="sm" w="sm" type="none"/>
                    </a:lnB>
                    <a:solidFill>
                      <a:srgbClr val="CAEAD7"/>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4600">
                        <a:solidFill>
                          <a:schemeClr val="accent2"/>
                        </a:solidFill>
                        <a:latin typeface="Inter Light"/>
                        <a:ea typeface="Inter Light"/>
                        <a:cs typeface="Inter Light"/>
                        <a:sym typeface="Inter Light"/>
                      </a:endParaRPr>
                    </a:p>
                  </a:txBody>
                  <a:tcPr marT="91425" marB="91425" marR="91425" marL="91425">
                    <a:lnR cap="flat" cmpd="sng" w="9525">
                      <a:solidFill>
                        <a:schemeClr val="accent2"/>
                      </a:solidFill>
                      <a:prstDash val="solid"/>
                      <a:round/>
                      <a:headEnd len="sm" w="sm" type="none"/>
                      <a:tailEnd len="sm" w="sm" type="none"/>
                    </a:lnR>
                    <a:solidFill>
                      <a:schemeClr val="dk1"/>
                    </a:solidFill>
                  </a:tcPr>
                </a:tc>
                <a:tc>
                  <a:txBody>
                    <a:bodyPr/>
                    <a:lstStyle/>
                    <a:p>
                      <a:pPr indent="0" lvl="0" marL="0" rtl="0" algn="l">
                        <a:spcBef>
                          <a:spcPts val="0"/>
                        </a:spcBef>
                        <a:spcAft>
                          <a:spcPts val="0"/>
                        </a:spcAft>
                        <a:buNone/>
                      </a:pPr>
                      <a:r>
                        <a:t/>
                      </a:r>
                      <a:endParaRPr sz="900">
                        <a:solidFill>
                          <a:schemeClr val="accent2"/>
                        </a:solidFill>
                        <a:latin typeface="Inter Light"/>
                        <a:ea typeface="Inter Light"/>
                        <a:cs typeface="Inter Light"/>
                        <a:sym typeface="Inter Light"/>
                      </a:endParaRPr>
                    </a:p>
                    <a:p>
                      <a:pPr indent="0" lvl="0" marL="0" rtl="0" algn="ctr">
                        <a:spcBef>
                          <a:spcPts val="0"/>
                        </a:spcBef>
                        <a:spcAft>
                          <a:spcPts val="0"/>
                        </a:spcAft>
                        <a:buNone/>
                      </a:pPr>
                      <a:r>
                        <a:rPr lang="en" sz="900">
                          <a:solidFill>
                            <a:schemeClr val="accent2"/>
                          </a:solidFill>
                          <a:latin typeface="Inter Light"/>
                          <a:ea typeface="Inter Light"/>
                          <a:cs typeface="Inter Light"/>
                          <a:sym typeface="Inter Light"/>
                        </a:rPr>
                        <a:t> </a:t>
                      </a:r>
                      <a:r>
                        <a:rPr lang="en" sz="4000">
                          <a:solidFill>
                            <a:schemeClr val="accent2"/>
                          </a:solidFill>
                          <a:latin typeface="Inter Light"/>
                          <a:ea typeface="Inter Light"/>
                          <a:cs typeface="Inter Light"/>
                          <a:sym typeface="Inter Light"/>
                        </a:rPr>
                        <a:t>½</a:t>
                      </a:r>
                      <a:endParaRPr sz="40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1000">
                        <a:solidFill>
                          <a:schemeClr val="accent2"/>
                        </a:solidFill>
                        <a:latin typeface="Inter Thin"/>
                        <a:ea typeface="Inter Thin"/>
                        <a:cs typeface="Inter Thin"/>
                        <a:sym typeface="Inter Thin"/>
                      </a:endParaRPr>
                    </a:p>
                  </a:txBody>
                  <a:tcPr marT="91425" marB="91425" marR="91425" marL="91425">
                    <a:solidFill>
                      <a:schemeClr val="dk1"/>
                    </a:solidFill>
                  </a:tcPr>
                </a:tc>
              </a:tr>
              <a:tr h="862850">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Security Features </a:t>
                      </a:r>
                      <a:endParaRPr>
                        <a:solidFill>
                          <a:schemeClr val="accent2"/>
                        </a:solidFill>
                        <a:latin typeface="Gowun Batang"/>
                        <a:ea typeface="Gowun Batang"/>
                        <a:cs typeface="Gowun Batang"/>
                        <a:sym typeface="Gowun Batang"/>
                      </a:endParaRPr>
                    </a:p>
                  </a:txBody>
                  <a:tcPr marT="91425" marB="91425" marR="91425" marL="91425">
                    <a:lnR cap="flat" cmpd="sng" w="9525">
                      <a:solidFill>
                        <a:schemeClr val="accent2"/>
                      </a:solidFill>
                      <a:prstDash val="solid"/>
                      <a:round/>
                      <a:headEnd len="sm" w="sm" type="none"/>
                      <a:tailEnd len="sm" w="sm" type="none"/>
                    </a:lnR>
                    <a:lnT cap="flat" cmpd="sng" w="9525">
                      <a:solidFill>
                        <a:srgbClr val="9E9E9E"/>
                      </a:solidFill>
                      <a:prstDash val="solid"/>
                      <a:round/>
                      <a:headEnd len="sm" w="sm" type="none"/>
                      <a:tailEnd len="sm" w="sm" type="none"/>
                    </a:lnT>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46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CAEAD7"/>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12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900">
                        <a:solidFill>
                          <a:schemeClr val="accent2"/>
                        </a:solidFill>
                        <a:latin typeface="Inter Light"/>
                        <a:ea typeface="Inter Light"/>
                        <a:cs typeface="Inter Light"/>
                        <a:sym typeface="Inter Light"/>
                      </a:endParaRPr>
                    </a:p>
                  </a:txBody>
                  <a:tcPr marT="91425" marB="91425" marR="91425" marL="91425">
                    <a:lnT cap="flat" cmpd="sng" w="9525">
                      <a:solidFill>
                        <a:schemeClr val="accent2"/>
                      </a:solidFill>
                      <a:prstDash val="solid"/>
                      <a:round/>
                      <a:headEnd len="sm" w="sm" type="none"/>
                      <a:tailEnd len="sm" w="sm" type="none"/>
                    </a:lnT>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p>
                  </a:txBody>
                  <a:tcPr marT="91425" marB="91425" marR="91425" marL="91425">
                    <a:solidFill>
                      <a:schemeClr val="dk1"/>
                    </a:solidFill>
                  </a:tcPr>
                </a:tc>
              </a:tr>
              <a:tr h="707525">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Price </a:t>
                      </a:r>
                      <a:endParaRPr>
                        <a:solidFill>
                          <a:schemeClr val="accent2"/>
                        </a:solidFill>
                        <a:latin typeface="Gowun Batang"/>
                        <a:ea typeface="Gowun Batang"/>
                        <a:cs typeface="Gowun Batang"/>
                        <a:sym typeface="Gowun Batang"/>
                      </a:endParaRPr>
                    </a:p>
                  </a:txBody>
                  <a:tcPr marT="91425" marB="91425" marR="91425" marL="91425">
                    <a:lnR cap="flat" cmpd="sng" w="9525">
                      <a:solidFill>
                        <a:schemeClr val="accent2"/>
                      </a:solidFill>
                      <a:prstDash val="solid"/>
                      <a:round/>
                      <a:headEnd len="sm" w="sm" type="none"/>
                      <a:tailEnd len="sm" w="sm" type="none"/>
                    </a:lnR>
                    <a:solidFill>
                      <a:schemeClr val="dk1"/>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      </a:t>
                      </a: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CAEAD7"/>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lnL cap="flat" cmpd="sng" w="9525">
                      <a:solidFill>
                        <a:schemeClr val="accent2"/>
                      </a:solidFill>
                      <a:prstDash val="solid"/>
                      <a:round/>
                      <a:headEnd len="sm" w="sm" type="none"/>
                      <a:tailEnd len="sm" w="sm" type="none"/>
                    </a:lnL>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r>
              <a:tr h="758250">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Software Capabilities</a:t>
                      </a:r>
                      <a:endParaRPr>
                        <a:solidFill>
                          <a:schemeClr val="accent2"/>
                        </a:solidFill>
                        <a:latin typeface="Gowun Batang"/>
                        <a:ea typeface="Gowun Batang"/>
                        <a:cs typeface="Gowun Batang"/>
                        <a:sym typeface="Gowun Batang"/>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4600">
                        <a:solidFill>
                          <a:schemeClr val="accent2"/>
                        </a:solidFill>
                        <a:latin typeface="Inter Light"/>
                        <a:ea typeface="Inter Light"/>
                        <a:cs typeface="Inter Light"/>
                        <a:sym typeface="Inter Light"/>
                      </a:endParaRPr>
                    </a:p>
                  </a:txBody>
                  <a:tcPr marT="91425" marB="91425" marR="91425" marL="91425">
                    <a:lnT cap="flat" cmpd="sng" w="9525">
                      <a:solidFill>
                        <a:schemeClr val="accent2"/>
                      </a:solidFill>
                      <a:prstDash val="solid"/>
                      <a:round/>
                      <a:headEnd len="sm" w="sm" type="none"/>
                      <a:tailEnd len="sm" w="sm" type="none"/>
                    </a:lnT>
                    <a:solidFill>
                      <a:srgbClr val="CAEAD7"/>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         </a:t>
                      </a:r>
                      <a:r>
                        <a:rPr lang="en" sz="4600">
                          <a:solidFill>
                            <a:schemeClr val="accent2"/>
                          </a:solidFill>
                          <a:latin typeface="Inter Light"/>
                          <a:ea typeface="Inter Light"/>
                          <a:cs typeface="Inter Light"/>
                          <a:sym typeface="Inter Light"/>
                        </a:rPr>
                        <a:t>✗</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9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1000">
                        <a:solidFill>
                          <a:schemeClr val="accent2"/>
                        </a:solidFill>
                        <a:latin typeface="Inter Light"/>
                        <a:ea typeface="Inter Light"/>
                        <a:cs typeface="Inter Light"/>
                        <a:sym typeface="Inter Light"/>
                      </a:endParaRPr>
                    </a:p>
                  </a:txBody>
                  <a:tcPr marT="91425" marB="91425" marR="91425" marL="91425">
                    <a:solidFill>
                      <a:schemeClr val="dk1"/>
                    </a:solidFill>
                  </a:tcPr>
                </a:tc>
              </a:tr>
              <a:tr h="889000">
                <a:tc>
                  <a:txBody>
                    <a:bodyPr/>
                    <a:lstStyle/>
                    <a:p>
                      <a:pPr indent="0" lvl="0" marL="0" rtl="0" algn="l">
                        <a:spcBef>
                          <a:spcPts val="0"/>
                        </a:spcBef>
                        <a:spcAft>
                          <a:spcPts val="0"/>
                        </a:spcAft>
                        <a:buNone/>
                      </a:pPr>
                      <a:r>
                        <a:rPr lang="en">
                          <a:solidFill>
                            <a:schemeClr val="accent2"/>
                          </a:solidFill>
                          <a:latin typeface="Gowun Batang"/>
                          <a:ea typeface="Gowun Batang"/>
                          <a:cs typeface="Gowun Batang"/>
                          <a:sym typeface="Gowun Batang"/>
                        </a:rPr>
                        <a:t>Camera  Quality and Reliability</a:t>
                      </a:r>
                      <a:endParaRPr>
                        <a:solidFill>
                          <a:schemeClr val="accent2"/>
                        </a:solidFill>
                        <a:latin typeface="Gowun Batang"/>
                        <a:ea typeface="Gowun Batang"/>
                        <a:cs typeface="Gowun Batang"/>
                        <a:sym typeface="Gowun Batang"/>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100">
                        <a:solidFill>
                          <a:schemeClr val="accent2"/>
                        </a:solidFill>
                        <a:latin typeface="Inter Light"/>
                        <a:ea typeface="Inter Light"/>
                        <a:cs typeface="Inter Light"/>
                        <a:sym typeface="Inter Light"/>
                      </a:endParaRPr>
                    </a:p>
                  </a:txBody>
                  <a:tcPr marT="91425" marB="91425" marR="91425" marL="91425">
                    <a:solidFill>
                      <a:srgbClr val="CAEAD7"/>
                    </a:solidFill>
                  </a:tcPr>
                </a:tc>
                <a:tc>
                  <a:txBody>
                    <a:bodyPr/>
                    <a:lstStyle/>
                    <a:p>
                      <a:pPr indent="0" lvl="0" marL="0" rtl="0" algn="l">
                        <a:spcBef>
                          <a:spcPts val="0"/>
                        </a:spcBef>
                        <a:spcAft>
                          <a:spcPts val="0"/>
                        </a:spcAft>
                        <a:buNone/>
                      </a:pPr>
                      <a:r>
                        <a:rPr i="1" lang="en" sz="900">
                          <a:solidFill>
                            <a:schemeClr val="accent2"/>
                          </a:solidFill>
                          <a:latin typeface="Inter Light"/>
                          <a:ea typeface="Inter Light"/>
                          <a:cs typeface="Inter Light"/>
                          <a:sym typeface="Inter Light"/>
                        </a:rPr>
                        <a:t>   </a:t>
                      </a:r>
                      <a:r>
                        <a:rPr i="1" lang="en" sz="900">
                          <a:solidFill>
                            <a:schemeClr val="accent2"/>
                          </a:solidFill>
                          <a:latin typeface="Inter Light"/>
                          <a:ea typeface="Inter Light"/>
                          <a:cs typeface="Inter Light"/>
                          <a:sym typeface="Inter Light"/>
                        </a:rPr>
                        <a:t>      </a:t>
                      </a:r>
                      <a:r>
                        <a:rPr lang="en" sz="4600">
                          <a:solidFill>
                            <a:schemeClr val="accent2"/>
                          </a:solidFill>
                          <a:latin typeface="Inter Light"/>
                          <a:ea typeface="Inter Light"/>
                          <a:cs typeface="Inter Light"/>
                          <a:sym typeface="Inter Light"/>
                        </a:rPr>
                        <a:t>✓</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000">
                          <a:solidFill>
                            <a:schemeClr val="accent2"/>
                          </a:solidFill>
                          <a:latin typeface="Inter Light"/>
                          <a:ea typeface="Inter Light"/>
                          <a:cs typeface="Inter Light"/>
                          <a:sym typeface="Inter Light"/>
                        </a:rPr>
                        <a:t>½</a:t>
                      </a:r>
                      <a:endParaRPr sz="1200">
                        <a:solidFill>
                          <a:schemeClr val="accent2"/>
                        </a:solidFill>
                        <a:latin typeface="Inter Light"/>
                        <a:ea typeface="Inter Light"/>
                        <a:cs typeface="Inter Light"/>
                        <a:sym typeface="Inter Light"/>
                      </a:endParaRPr>
                    </a:p>
                  </a:txBody>
                  <a:tcPr marT="91425" marB="91425" marR="91425" marL="91425">
                    <a:solidFill>
                      <a:schemeClr val="dk1"/>
                    </a:solidFill>
                  </a:tcPr>
                </a:tc>
                <a:tc>
                  <a:txBody>
                    <a:bodyPr/>
                    <a:lstStyle/>
                    <a:p>
                      <a:pPr indent="0" lvl="0" marL="0" rtl="0" algn="ctr">
                        <a:spcBef>
                          <a:spcPts val="0"/>
                        </a:spcBef>
                        <a:spcAft>
                          <a:spcPts val="0"/>
                        </a:spcAft>
                        <a:buNone/>
                      </a:pPr>
                      <a:r>
                        <a:rPr lang="en" sz="4600">
                          <a:solidFill>
                            <a:schemeClr val="accent2"/>
                          </a:solidFill>
                          <a:latin typeface="Inter Light"/>
                          <a:ea typeface="Inter Light"/>
                          <a:cs typeface="Inter Light"/>
                          <a:sym typeface="Inter Light"/>
                        </a:rPr>
                        <a:t>✗</a:t>
                      </a:r>
                      <a:endParaRPr sz="1300">
                        <a:solidFill>
                          <a:schemeClr val="accent2"/>
                        </a:solidFill>
                        <a:latin typeface="Inter Light"/>
                        <a:ea typeface="Inter Light"/>
                        <a:cs typeface="Inter Light"/>
                        <a:sym typeface="Inter Light"/>
                      </a:endParaRPr>
                    </a:p>
                  </a:txBody>
                  <a:tcPr marT="91425" marB="91425" marR="91425" marL="91425">
                    <a:solidFill>
                      <a:schemeClr val="dk1"/>
                    </a:solidFill>
                  </a:tcPr>
                </a:tc>
              </a:tr>
            </a:tbl>
          </a:graphicData>
        </a:graphic>
      </p:graphicFrame>
      <p:pic>
        <p:nvPicPr>
          <p:cNvPr descr="Ring Logo, symbol, meaning, history ..." id="1836" name="Google Shape;1836;p114"/>
          <p:cNvPicPr preferRelativeResize="0"/>
          <p:nvPr/>
        </p:nvPicPr>
        <p:blipFill>
          <a:blip r:embed="rId3">
            <a:alphaModFix/>
          </a:blip>
          <a:stretch>
            <a:fillRect/>
          </a:stretch>
        </p:blipFill>
        <p:spPr>
          <a:xfrm>
            <a:off x="5469450" y="118413"/>
            <a:ext cx="780775" cy="355400"/>
          </a:xfrm>
          <a:prstGeom prst="rect">
            <a:avLst/>
          </a:prstGeom>
          <a:noFill/>
          <a:ln>
            <a:noFill/>
          </a:ln>
        </p:spPr>
      </p:pic>
      <p:pic>
        <p:nvPicPr>
          <p:cNvPr descr="Wyze" id="1837" name="Google Shape;1837;p114"/>
          <p:cNvPicPr preferRelativeResize="0"/>
          <p:nvPr/>
        </p:nvPicPr>
        <p:blipFill rotWithShape="1">
          <a:blip r:embed="rId4">
            <a:alphaModFix/>
          </a:blip>
          <a:srcRect b="8490" l="0" r="0" t="-8490"/>
          <a:stretch/>
        </p:blipFill>
        <p:spPr>
          <a:xfrm>
            <a:off x="6708775" y="118412"/>
            <a:ext cx="556225" cy="355400"/>
          </a:xfrm>
          <a:prstGeom prst="rect">
            <a:avLst/>
          </a:prstGeom>
          <a:noFill/>
          <a:ln>
            <a:noFill/>
          </a:ln>
        </p:spPr>
      </p:pic>
      <p:pic>
        <p:nvPicPr>
          <p:cNvPr descr="Google Nest" id="1838" name="Google Shape;1838;p114"/>
          <p:cNvPicPr preferRelativeResize="0"/>
          <p:nvPr/>
        </p:nvPicPr>
        <p:blipFill rotWithShape="1">
          <a:blip r:embed="rId5">
            <a:alphaModFix/>
          </a:blip>
          <a:srcRect b="0" l="0" r="0" t="0"/>
          <a:stretch/>
        </p:blipFill>
        <p:spPr>
          <a:xfrm>
            <a:off x="3887050" y="118400"/>
            <a:ext cx="780825" cy="355425"/>
          </a:xfrm>
          <a:prstGeom prst="rect">
            <a:avLst/>
          </a:prstGeom>
          <a:noFill/>
          <a:ln>
            <a:noFill/>
          </a:ln>
        </p:spPr>
      </p:pic>
      <p:pic>
        <p:nvPicPr>
          <p:cNvPr descr="Arlo Camera Batteries – Wasabi Power" id="1839" name="Google Shape;1839;p114"/>
          <p:cNvPicPr preferRelativeResize="0"/>
          <p:nvPr/>
        </p:nvPicPr>
        <p:blipFill>
          <a:blip r:embed="rId6">
            <a:alphaModFix/>
          </a:blip>
          <a:stretch>
            <a:fillRect/>
          </a:stretch>
        </p:blipFill>
        <p:spPr>
          <a:xfrm>
            <a:off x="2892975" y="118400"/>
            <a:ext cx="780825" cy="355425"/>
          </a:xfrm>
          <a:prstGeom prst="rect">
            <a:avLst/>
          </a:prstGeom>
          <a:noFill/>
          <a:ln>
            <a:noFill/>
          </a:ln>
        </p:spPr>
      </p:pic>
      <p:pic>
        <p:nvPicPr>
          <p:cNvPr descr="Axis Communications" id="1840" name="Google Shape;1840;p114"/>
          <p:cNvPicPr preferRelativeResize="0"/>
          <p:nvPr/>
        </p:nvPicPr>
        <p:blipFill>
          <a:blip r:embed="rId7">
            <a:alphaModFix/>
          </a:blip>
          <a:stretch>
            <a:fillRect/>
          </a:stretch>
        </p:blipFill>
        <p:spPr>
          <a:xfrm>
            <a:off x="1774225" y="168925"/>
            <a:ext cx="649900" cy="355425"/>
          </a:xfrm>
          <a:prstGeom prst="rect">
            <a:avLst/>
          </a:prstGeom>
          <a:noFill/>
          <a:ln>
            <a:noFill/>
          </a:ln>
        </p:spPr>
      </p:pic>
      <p:pic>
        <p:nvPicPr>
          <p:cNvPr descr="a yellow triangle with a black exclamation point inside (Provided by Tenor)" id="1841" name="Google Shape;1841;p114"/>
          <p:cNvPicPr preferRelativeResize="0"/>
          <p:nvPr/>
        </p:nvPicPr>
        <p:blipFill rotWithShape="1">
          <a:blip r:embed="rId8">
            <a:alphaModFix/>
          </a:blip>
          <a:srcRect b="202580" l="-12370" r="12370" t="-202580"/>
          <a:stretch/>
        </p:blipFill>
        <p:spPr>
          <a:xfrm>
            <a:off x="5581726" y="2672075"/>
            <a:ext cx="556225" cy="533887"/>
          </a:xfrm>
          <a:prstGeom prst="rect">
            <a:avLst/>
          </a:prstGeom>
          <a:noFill/>
          <a:ln>
            <a:noFill/>
          </a:ln>
        </p:spPr>
      </p:pic>
      <p:sp>
        <p:nvSpPr>
          <p:cNvPr id="1842" name="Google Shape;1842;p114"/>
          <p:cNvSpPr/>
          <p:nvPr/>
        </p:nvSpPr>
        <p:spPr>
          <a:xfrm rot="-605">
            <a:off x="2058746" y="1312985"/>
            <a:ext cx="3410700" cy="977700"/>
          </a:xfrm>
          <a:prstGeom prst="wedgeRect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900">
                <a:latin typeface="Inter"/>
                <a:ea typeface="Inter"/>
                <a:cs typeface="Inter"/>
                <a:sym typeface="Inter"/>
              </a:rPr>
              <a:t>Although Axis had the highest upfront cost, it was selected due to its superior performance in inventory accuracy, software capabilities, and system reliability. Over time, the reduction in waste, errors, and manual labor costs offsets the initial investment providing a stronger long-term ROI.</a:t>
            </a:r>
            <a:endParaRPr sz="900">
              <a:latin typeface="Inter"/>
              <a:ea typeface="Inter"/>
              <a:cs typeface="Inter"/>
              <a:sym typeface="Inte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4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p115"/>
          <p:cNvSpPr txBox="1"/>
          <p:nvPr>
            <p:ph type="title"/>
          </p:nvPr>
        </p:nvSpPr>
        <p:spPr>
          <a:xfrm>
            <a:off x="684375" y="1882350"/>
            <a:ext cx="7870500" cy="1378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wun Batang"/>
                <a:ea typeface="Gowun Batang"/>
                <a:cs typeface="Gowun Batang"/>
                <a:sym typeface="Gowun Batang"/>
              </a:rPr>
              <a:t>Risks and Success</a:t>
            </a:r>
            <a:endParaRPr>
              <a:latin typeface="Gowun Batang"/>
              <a:ea typeface="Gowun Batang"/>
              <a:cs typeface="Gowun Batang"/>
              <a:sym typeface="Gowun Batang"/>
            </a:endParaRPr>
          </a:p>
        </p:txBody>
      </p:sp>
      <p:sp>
        <p:nvSpPr>
          <p:cNvPr id="1848" name="Google Shape;1848;p115"/>
          <p:cNvSpPr txBox="1"/>
          <p:nvPr/>
        </p:nvSpPr>
        <p:spPr>
          <a:xfrm>
            <a:off x="1835125" y="2863025"/>
            <a:ext cx="6930300" cy="7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Inter Thin"/>
                <a:ea typeface="Inter Thin"/>
                <a:cs typeface="Inter Thin"/>
                <a:sym typeface="Inter Thin"/>
              </a:rPr>
              <a:t>Anticipating challenges while defining strategies for success.</a:t>
            </a:r>
            <a:endParaRPr sz="1200">
              <a:solidFill>
                <a:schemeClr val="lt1"/>
              </a:solidFill>
              <a:latin typeface="Inter Thin"/>
              <a:ea typeface="Inter Thin"/>
              <a:cs typeface="Inter Thin"/>
              <a:sym typeface="Inter Thi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52" name="Shape 1852"/>
        <p:cNvGrpSpPr/>
        <p:nvPr/>
      </p:nvGrpSpPr>
      <p:grpSpPr>
        <a:xfrm>
          <a:off x="0" y="0"/>
          <a:ext cx="0" cy="0"/>
          <a:chOff x="0" y="0"/>
          <a:chExt cx="0" cy="0"/>
        </a:xfrm>
      </p:grpSpPr>
      <p:sp>
        <p:nvSpPr>
          <p:cNvPr id="1853" name="Google Shape;1853;p116"/>
          <p:cNvSpPr txBox="1"/>
          <p:nvPr>
            <p:ph type="title"/>
          </p:nvPr>
        </p:nvSpPr>
        <p:spPr>
          <a:xfrm>
            <a:off x="1082825" y="629650"/>
            <a:ext cx="3536700" cy="1378800"/>
          </a:xfrm>
          <a:prstGeom prst="rect">
            <a:avLst/>
          </a:prstGeom>
        </p:spPr>
        <p:txBody>
          <a:bodyPr anchorCtr="0" anchor="ctr" bIns="91425" lIns="91425" spcFirstLastPara="1" rIns="91425" wrap="square" tIns="91425">
            <a:normAutofit fontScale="90000"/>
          </a:bodyPr>
          <a:lstStyle/>
          <a:p>
            <a:pPr indent="0" lvl="0" marL="0" rtl="0" algn="l">
              <a:lnSpc>
                <a:spcPct val="85000"/>
              </a:lnSpc>
              <a:spcBef>
                <a:spcPts val="0"/>
              </a:spcBef>
              <a:spcAft>
                <a:spcPts val="0"/>
              </a:spcAft>
              <a:buSzPts val="891"/>
              <a:buNone/>
            </a:pPr>
            <a:r>
              <a:rPr lang="en" sz="5030"/>
              <a:t>Project Risks and Challenges</a:t>
            </a:r>
            <a:endParaRPr sz="5030"/>
          </a:p>
        </p:txBody>
      </p:sp>
      <p:sp>
        <p:nvSpPr>
          <p:cNvPr id="1854" name="Google Shape;1854;p116"/>
          <p:cNvSpPr txBox="1"/>
          <p:nvPr>
            <p:ph idx="1" type="body"/>
          </p:nvPr>
        </p:nvSpPr>
        <p:spPr>
          <a:xfrm>
            <a:off x="957600" y="2311467"/>
            <a:ext cx="3614400" cy="3357600"/>
          </a:xfrm>
          <a:prstGeom prst="rect">
            <a:avLst/>
          </a:prstGeom>
        </p:spPr>
        <p:txBody>
          <a:bodyPr anchorCtr="0" anchor="t" bIns="91425" lIns="274300" spcFirstLastPara="1" rIns="91425" wrap="square" tIns="91425">
            <a:normAutofit/>
          </a:bodyPr>
          <a:lstStyle/>
          <a:p>
            <a:pPr indent="0" lvl="0" marL="0" rtl="0" algn="l">
              <a:spcBef>
                <a:spcPts val="0"/>
              </a:spcBef>
              <a:spcAft>
                <a:spcPts val="0"/>
              </a:spcAft>
              <a:buNone/>
            </a:pPr>
            <a:r>
              <a:rPr lang="en" sz="1400"/>
              <a:t>In order to </a:t>
            </a:r>
            <a:r>
              <a:rPr lang="en" sz="1400"/>
              <a:t>ensure a smooth, successful launch and implementation phase, InvenStorey must assess all risks and threats that come with the development of an inventory management system to prevent failure down the line.</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sp>
        <p:nvSpPr>
          <p:cNvPr id="1855" name="Google Shape;1855;p116"/>
          <p:cNvSpPr txBox="1"/>
          <p:nvPr/>
        </p:nvSpPr>
        <p:spPr>
          <a:xfrm>
            <a:off x="5205600" y="1503950"/>
            <a:ext cx="3709800" cy="2815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-Client resistance to new technologies </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-System Integration Challenges</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-Data Security risks</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-Lack of employee training and utilisation</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 -Vendor Delays</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-Camera malfunction</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-Data Migration Delays</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-Inventory regulation requirements</a:t>
            </a:r>
            <a:endParaRPr sz="1300">
              <a:solidFill>
                <a:schemeClr val="lt1"/>
              </a:solidFill>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59" name="Shape 1859"/>
        <p:cNvGrpSpPr/>
        <p:nvPr/>
      </p:nvGrpSpPr>
      <p:grpSpPr>
        <a:xfrm>
          <a:off x="0" y="0"/>
          <a:ext cx="0" cy="0"/>
          <a:chOff x="0" y="0"/>
          <a:chExt cx="0" cy="0"/>
        </a:xfrm>
      </p:grpSpPr>
      <p:sp>
        <p:nvSpPr>
          <p:cNvPr id="1860" name="Google Shape;1860;p117"/>
          <p:cNvSpPr txBox="1"/>
          <p:nvPr>
            <p:ph type="title"/>
          </p:nvPr>
        </p:nvSpPr>
        <p:spPr>
          <a:xfrm>
            <a:off x="841225" y="629650"/>
            <a:ext cx="3536700" cy="1378800"/>
          </a:xfrm>
          <a:prstGeom prst="rect">
            <a:avLst/>
          </a:prstGeom>
        </p:spPr>
        <p:txBody>
          <a:bodyPr anchorCtr="0" anchor="ctr" bIns="91425" lIns="91425" spcFirstLastPara="1" rIns="91425" wrap="square" tIns="91425">
            <a:normAutofit/>
          </a:bodyPr>
          <a:lstStyle/>
          <a:p>
            <a:pPr indent="0" lvl="0" marL="0" rtl="0" algn="l">
              <a:lnSpc>
                <a:spcPct val="85000"/>
              </a:lnSpc>
              <a:spcBef>
                <a:spcPts val="0"/>
              </a:spcBef>
              <a:spcAft>
                <a:spcPts val="0"/>
              </a:spcAft>
              <a:buSzPts val="990"/>
              <a:buNone/>
            </a:pPr>
            <a:r>
              <a:rPr lang="en" sz="5030"/>
              <a:t>Mitigation</a:t>
            </a:r>
            <a:endParaRPr sz="5030"/>
          </a:p>
        </p:txBody>
      </p:sp>
      <p:sp>
        <p:nvSpPr>
          <p:cNvPr id="1861" name="Google Shape;1861;p117"/>
          <p:cNvSpPr txBox="1"/>
          <p:nvPr/>
        </p:nvSpPr>
        <p:spPr>
          <a:xfrm>
            <a:off x="569225" y="1835375"/>
            <a:ext cx="8346300" cy="3240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solidFill>
                  <a:schemeClr val="lt1"/>
                </a:solidFill>
                <a:latin typeface="Inter"/>
                <a:ea typeface="Inter"/>
                <a:cs typeface="Inter"/>
                <a:sym typeface="Inter"/>
              </a:rPr>
              <a:t>-Client resistance to new technologies</a:t>
            </a:r>
            <a:r>
              <a:rPr lang="en" sz="1300">
                <a:solidFill>
                  <a:schemeClr val="lt1"/>
                </a:solidFill>
                <a:latin typeface="Inter"/>
                <a:ea typeface="Inter"/>
                <a:cs typeface="Inter"/>
                <a:sym typeface="Inter"/>
              </a:rPr>
              <a:t> - Full, clear explanations of the system and its benefits</a:t>
            </a:r>
            <a:endParaRPr b="1"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b="1" lang="en" sz="1300">
                <a:solidFill>
                  <a:schemeClr val="lt1"/>
                </a:solidFill>
                <a:latin typeface="Inter"/>
                <a:ea typeface="Inter"/>
                <a:cs typeface="Inter"/>
                <a:sym typeface="Inter"/>
              </a:rPr>
              <a:t>-System Integration Challenges</a:t>
            </a:r>
            <a:r>
              <a:rPr lang="en" sz="1300">
                <a:solidFill>
                  <a:schemeClr val="lt1"/>
                </a:solidFill>
                <a:latin typeface="Inter"/>
                <a:ea typeface="Inter"/>
                <a:cs typeface="Inter"/>
                <a:sym typeface="Inter"/>
              </a:rPr>
              <a:t> - InvenStorey technicians handle integration and </a:t>
            </a:r>
            <a:r>
              <a:rPr lang="en" sz="1300">
                <a:solidFill>
                  <a:schemeClr val="lt1"/>
                </a:solidFill>
                <a:latin typeface="Inter"/>
                <a:ea typeface="Inter"/>
                <a:cs typeface="Inter"/>
                <a:sym typeface="Inter"/>
              </a:rPr>
              <a:t>address</a:t>
            </a:r>
            <a:r>
              <a:rPr lang="en" sz="1300">
                <a:solidFill>
                  <a:schemeClr val="lt1"/>
                </a:solidFill>
                <a:latin typeface="Inter"/>
                <a:ea typeface="Inter"/>
                <a:cs typeface="Inter"/>
                <a:sym typeface="Inter"/>
              </a:rPr>
              <a:t> compatibility concerns </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b="1" lang="en" sz="1300">
                <a:solidFill>
                  <a:schemeClr val="lt1"/>
                </a:solidFill>
                <a:latin typeface="Inter"/>
                <a:ea typeface="Inter"/>
                <a:cs typeface="Inter"/>
                <a:sym typeface="Inter"/>
              </a:rPr>
              <a:t>-Data Security risks</a:t>
            </a:r>
            <a:r>
              <a:rPr lang="en" sz="1300">
                <a:solidFill>
                  <a:schemeClr val="lt1"/>
                </a:solidFill>
                <a:latin typeface="Inter"/>
                <a:ea typeface="Inter"/>
                <a:cs typeface="Inter"/>
                <a:sym typeface="Inter"/>
              </a:rPr>
              <a:t> - Data held on private servers; cyber security team on call 24/7</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a:t>
            </a:r>
            <a:r>
              <a:rPr b="1" lang="en" sz="1300">
                <a:solidFill>
                  <a:schemeClr val="lt1"/>
                </a:solidFill>
                <a:latin typeface="Inter"/>
                <a:ea typeface="Inter"/>
                <a:cs typeface="Inter"/>
                <a:sym typeface="Inter"/>
              </a:rPr>
              <a:t>Lack of Employee </a:t>
            </a:r>
            <a:r>
              <a:rPr b="1" lang="en" sz="1300">
                <a:solidFill>
                  <a:schemeClr val="lt1"/>
                </a:solidFill>
                <a:latin typeface="Inter"/>
                <a:ea typeface="Inter"/>
                <a:cs typeface="Inter"/>
                <a:sym typeface="Inter"/>
              </a:rPr>
              <a:t>T</a:t>
            </a:r>
            <a:r>
              <a:rPr b="1" lang="en" sz="1300">
                <a:solidFill>
                  <a:schemeClr val="lt1"/>
                </a:solidFill>
                <a:latin typeface="Inter"/>
                <a:ea typeface="Inter"/>
                <a:cs typeface="Inter"/>
                <a:sym typeface="Inter"/>
              </a:rPr>
              <a:t>raining and Utilisation</a:t>
            </a:r>
            <a:r>
              <a:rPr lang="en" sz="1300">
                <a:solidFill>
                  <a:schemeClr val="lt1"/>
                </a:solidFill>
                <a:latin typeface="Inter"/>
                <a:ea typeface="Inter"/>
                <a:cs typeface="Inter"/>
                <a:sym typeface="Inter"/>
              </a:rPr>
              <a:t> - Provide comprehensive </a:t>
            </a:r>
            <a:r>
              <a:rPr lang="en" sz="1300">
                <a:solidFill>
                  <a:schemeClr val="lt1"/>
                </a:solidFill>
                <a:latin typeface="Inter"/>
                <a:ea typeface="Inter"/>
                <a:cs typeface="Inter"/>
                <a:sym typeface="Inter"/>
              </a:rPr>
              <a:t>training courses for a fee</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lang="en" sz="1300">
                <a:solidFill>
                  <a:schemeClr val="lt1"/>
                </a:solidFill>
                <a:latin typeface="Inter"/>
                <a:ea typeface="Inter"/>
                <a:cs typeface="Inter"/>
                <a:sym typeface="Inter"/>
              </a:rPr>
              <a:t> </a:t>
            </a:r>
            <a:r>
              <a:rPr b="1" lang="en" sz="1300">
                <a:solidFill>
                  <a:schemeClr val="lt1"/>
                </a:solidFill>
                <a:latin typeface="Inter"/>
                <a:ea typeface="Inter"/>
                <a:cs typeface="Inter"/>
                <a:sym typeface="Inter"/>
              </a:rPr>
              <a:t>-Vendor Delays</a:t>
            </a:r>
            <a:r>
              <a:rPr lang="en" sz="1300">
                <a:solidFill>
                  <a:schemeClr val="lt1"/>
                </a:solidFill>
                <a:latin typeface="Inter"/>
                <a:ea typeface="Inter"/>
                <a:cs typeface="Inter"/>
                <a:sym typeface="Inter"/>
              </a:rPr>
              <a:t> - Delays and costs associated fall on the vendors, as per written agreement</a:t>
            </a:r>
            <a:endParaRPr b="1"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b="1" lang="en" sz="1300">
                <a:solidFill>
                  <a:schemeClr val="lt1"/>
                </a:solidFill>
                <a:latin typeface="Inter"/>
                <a:ea typeface="Inter"/>
                <a:cs typeface="Inter"/>
                <a:sym typeface="Inter"/>
              </a:rPr>
              <a:t>-Camera Malfunction</a:t>
            </a:r>
            <a:r>
              <a:rPr lang="en" sz="1300">
                <a:solidFill>
                  <a:schemeClr val="lt1"/>
                </a:solidFill>
                <a:latin typeface="Inter"/>
                <a:ea typeface="Inter"/>
                <a:cs typeface="Inter"/>
                <a:sym typeface="Inter"/>
              </a:rPr>
              <a:t> - provide troubleshooting support via IT helpdesk, camera replacement can be performed in house with no technician required</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rPr b="1" lang="en" sz="1300">
                <a:solidFill>
                  <a:schemeClr val="lt1"/>
                </a:solidFill>
                <a:latin typeface="Inter"/>
                <a:ea typeface="Inter"/>
                <a:cs typeface="Inter"/>
                <a:sym typeface="Inter"/>
              </a:rPr>
              <a:t>-Inventory Regulation Requirements</a:t>
            </a:r>
            <a:r>
              <a:rPr lang="en" sz="1300">
                <a:solidFill>
                  <a:schemeClr val="lt1"/>
                </a:solidFill>
                <a:latin typeface="Inter"/>
                <a:ea typeface="Inter"/>
                <a:cs typeface="Inter"/>
                <a:sym typeface="Inter"/>
              </a:rPr>
              <a:t> - the InvenStorey system can be customized and modified in any way necessary, can be tailored to fit any regulatory standard</a:t>
            </a:r>
            <a:endParaRPr sz="1300">
              <a:solidFill>
                <a:schemeClr val="lt1"/>
              </a:solidFill>
              <a:latin typeface="Inter"/>
              <a:ea typeface="Inter"/>
              <a:cs typeface="Inter"/>
              <a:sym typeface="Inter"/>
            </a:endParaRPr>
          </a:p>
          <a:p>
            <a:pPr indent="0" lvl="0" marL="0" rtl="0" algn="l">
              <a:lnSpc>
                <a:spcPct val="150000"/>
              </a:lnSpc>
              <a:spcBef>
                <a:spcPts val="0"/>
              </a:spcBef>
              <a:spcAft>
                <a:spcPts val="0"/>
              </a:spcAft>
              <a:buNone/>
            </a:pPr>
            <a:r>
              <a:t/>
            </a:r>
            <a:endParaRPr sz="1300">
              <a:solidFill>
                <a:schemeClr val="lt1"/>
              </a:solidFill>
              <a:latin typeface="Inter"/>
              <a:ea typeface="Inter"/>
              <a:cs typeface="Inter"/>
              <a:sym typeface="Inte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5" name="Shape 1865"/>
        <p:cNvGrpSpPr/>
        <p:nvPr/>
      </p:nvGrpSpPr>
      <p:grpSpPr>
        <a:xfrm>
          <a:off x="0" y="0"/>
          <a:ext cx="0" cy="0"/>
          <a:chOff x="0" y="0"/>
          <a:chExt cx="0" cy="0"/>
        </a:xfrm>
      </p:grpSpPr>
      <p:sp>
        <p:nvSpPr>
          <p:cNvPr id="1866" name="Google Shape;1866;p118"/>
          <p:cNvSpPr txBox="1"/>
          <p:nvPr>
            <p:ph type="title"/>
          </p:nvPr>
        </p:nvSpPr>
        <p:spPr>
          <a:xfrm>
            <a:off x="684375" y="1882350"/>
            <a:ext cx="7870500" cy="137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4750">
                <a:latin typeface="Gowun Batang"/>
                <a:ea typeface="Gowun Batang"/>
                <a:cs typeface="Gowun Batang"/>
                <a:sym typeface="Gowun Batang"/>
              </a:rPr>
              <a:t>Key Performance Indicators</a:t>
            </a:r>
            <a:endParaRPr sz="4750">
              <a:latin typeface="Gowun Batang"/>
              <a:ea typeface="Gowun Batang"/>
              <a:cs typeface="Gowun Batang"/>
              <a:sym typeface="Gowun Batang"/>
            </a:endParaRPr>
          </a:p>
          <a:p>
            <a:pPr indent="0" lvl="0" marL="0" rtl="0" algn="ctr">
              <a:spcBef>
                <a:spcPts val="0"/>
              </a:spcBef>
              <a:spcAft>
                <a:spcPts val="0"/>
              </a:spcAft>
              <a:buSzPts val="990"/>
              <a:buNone/>
            </a:pPr>
            <a:r>
              <a:rPr lang="en" sz="4750">
                <a:latin typeface="Gowun Batang"/>
                <a:ea typeface="Gowun Batang"/>
                <a:cs typeface="Gowun Batang"/>
                <a:sym typeface="Gowun Batang"/>
              </a:rPr>
              <a:t>(KPI)</a:t>
            </a:r>
            <a:endParaRPr sz="4750">
              <a:latin typeface="Gowun Batang"/>
              <a:ea typeface="Gowun Batang"/>
              <a:cs typeface="Gowun Batang"/>
              <a:sym typeface="Gowun Batang"/>
            </a:endParaRPr>
          </a:p>
        </p:txBody>
      </p:sp>
      <p:sp>
        <p:nvSpPr>
          <p:cNvPr id="1867" name="Google Shape;1867;p118"/>
          <p:cNvSpPr txBox="1"/>
          <p:nvPr/>
        </p:nvSpPr>
        <p:spPr>
          <a:xfrm>
            <a:off x="2961925" y="3211800"/>
            <a:ext cx="5472900" cy="5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Thin"/>
                <a:ea typeface="Inter Thin"/>
                <a:cs typeface="Inter Thin"/>
                <a:sym typeface="Inter Thin"/>
              </a:rPr>
              <a:t>Benchmarks built from the goals set and exceeded.</a:t>
            </a:r>
            <a:endParaRPr sz="1100">
              <a:solidFill>
                <a:schemeClr val="lt1"/>
              </a:solidFill>
              <a:latin typeface="Inter Thin"/>
              <a:ea typeface="Inter Thin"/>
              <a:cs typeface="Inter Thin"/>
              <a:sym typeface="Inter Thi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pic>
        <p:nvPicPr>
          <p:cNvPr id="1872" name="Google Shape;1872;p119" title="Manual Tracking (hrs/week) and Automated System (hrs/week)"/>
          <p:cNvPicPr preferRelativeResize="0"/>
          <p:nvPr/>
        </p:nvPicPr>
        <p:blipFill>
          <a:blip r:embed="rId3">
            <a:alphaModFix/>
          </a:blip>
          <a:stretch>
            <a:fillRect/>
          </a:stretch>
        </p:blipFill>
        <p:spPr>
          <a:xfrm>
            <a:off x="401926" y="725474"/>
            <a:ext cx="5587725" cy="3460744"/>
          </a:xfrm>
          <a:prstGeom prst="rect">
            <a:avLst/>
          </a:prstGeom>
          <a:noFill/>
          <a:ln>
            <a:noFill/>
          </a:ln>
        </p:spPr>
      </p:pic>
      <p:sp>
        <p:nvSpPr>
          <p:cNvPr id="1873" name="Google Shape;1873;p119"/>
          <p:cNvSpPr txBox="1"/>
          <p:nvPr/>
        </p:nvSpPr>
        <p:spPr>
          <a:xfrm>
            <a:off x="646475" y="190650"/>
            <a:ext cx="5472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Gowun Batang"/>
                <a:ea typeface="Gowun Batang"/>
                <a:cs typeface="Gowun Batang"/>
                <a:sym typeface="Gowun Batang"/>
              </a:rPr>
              <a:t>Time Saved in Automated Tracking</a:t>
            </a:r>
            <a:endParaRPr b="1" sz="2000">
              <a:solidFill>
                <a:schemeClr val="lt2"/>
              </a:solidFill>
              <a:latin typeface="Gowun Batang"/>
              <a:ea typeface="Gowun Batang"/>
              <a:cs typeface="Gowun Batang"/>
              <a:sym typeface="Gowun Batang"/>
            </a:endParaRPr>
          </a:p>
        </p:txBody>
      </p:sp>
      <p:sp>
        <p:nvSpPr>
          <p:cNvPr id="1874" name="Google Shape;1874;p119"/>
          <p:cNvSpPr txBox="1"/>
          <p:nvPr/>
        </p:nvSpPr>
        <p:spPr>
          <a:xfrm rot="-5400000">
            <a:off x="104950" y="2286525"/>
            <a:ext cx="1089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lt1"/>
                </a:solidFill>
                <a:latin typeface="Inter"/>
                <a:ea typeface="Inter"/>
                <a:cs typeface="Inter"/>
                <a:sym typeface="Inter"/>
              </a:rPr>
              <a:t>hours</a:t>
            </a:r>
            <a:endParaRPr sz="800">
              <a:solidFill>
                <a:schemeClr val="lt1"/>
              </a:solidFill>
              <a:latin typeface="Inter"/>
              <a:ea typeface="Inter"/>
              <a:cs typeface="Inter"/>
              <a:sym typeface="Inter"/>
            </a:endParaRPr>
          </a:p>
        </p:txBody>
      </p:sp>
      <p:sp>
        <p:nvSpPr>
          <p:cNvPr id="1875" name="Google Shape;1875;p119"/>
          <p:cNvSpPr txBox="1"/>
          <p:nvPr/>
        </p:nvSpPr>
        <p:spPr>
          <a:xfrm>
            <a:off x="6483900" y="1031325"/>
            <a:ext cx="2538000" cy="30963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Decreased manual inventory tracking time by </a:t>
            </a:r>
            <a:r>
              <a:rPr b="1" lang="en" sz="1100">
                <a:solidFill>
                  <a:schemeClr val="lt2"/>
                </a:solidFill>
                <a:latin typeface="Inter"/>
                <a:ea typeface="Inter"/>
                <a:cs typeface="Inter"/>
                <a:sym typeface="Inter"/>
              </a:rPr>
              <a:t>60% in 26 weeks</a:t>
            </a:r>
            <a:endParaRPr b="1"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Saved ~8–10 hours per week for kitchen staff</a:t>
            </a:r>
            <a:br>
              <a:rPr lang="en" sz="1100">
                <a:solidFill>
                  <a:schemeClr val="lt2"/>
                </a:solidFill>
                <a:latin typeface="Inter"/>
                <a:ea typeface="Inter"/>
                <a:cs typeface="Inter"/>
                <a:sym typeface="Inter"/>
              </a:rPr>
            </a:br>
            <a:endParaRPr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Allowed reallocation of labor to prep and customer service</a:t>
            </a:r>
            <a:endParaRPr sz="1100">
              <a:solidFill>
                <a:schemeClr val="lt2"/>
              </a:solidFill>
              <a:latin typeface="Inter"/>
              <a:ea typeface="Inter"/>
              <a:cs typeface="Inter"/>
              <a:sym typeface="Inter"/>
            </a:endParaRPr>
          </a:p>
          <a:p>
            <a:pPr indent="0" lvl="0" marL="0" rtl="0" algn="l">
              <a:spcBef>
                <a:spcPts val="0"/>
              </a:spcBef>
              <a:spcAft>
                <a:spcPts val="0"/>
              </a:spcAft>
              <a:buNone/>
            </a:pPr>
            <a:r>
              <a:t/>
            </a:r>
            <a:endParaRPr sz="1200">
              <a:solidFill>
                <a:schemeClr val="lt2"/>
              </a:solidFill>
              <a:latin typeface="Inter"/>
              <a:ea typeface="Inter"/>
              <a:cs typeface="Inter"/>
              <a:sym typeface="Inte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9" name="Shape 1879"/>
        <p:cNvGrpSpPr/>
        <p:nvPr/>
      </p:nvGrpSpPr>
      <p:grpSpPr>
        <a:xfrm>
          <a:off x="0" y="0"/>
          <a:ext cx="0" cy="0"/>
          <a:chOff x="0" y="0"/>
          <a:chExt cx="0" cy="0"/>
        </a:xfrm>
      </p:grpSpPr>
      <p:pic>
        <p:nvPicPr>
          <p:cNvPr id="1880" name="Google Shape;1880;p120" title="Inventory Reorder Accuracy: Pre- vs. Post-System Implementation"/>
          <p:cNvPicPr preferRelativeResize="0"/>
          <p:nvPr/>
        </p:nvPicPr>
        <p:blipFill>
          <a:blip r:embed="rId3">
            <a:alphaModFix/>
          </a:blip>
          <a:stretch>
            <a:fillRect/>
          </a:stretch>
        </p:blipFill>
        <p:spPr>
          <a:xfrm>
            <a:off x="304675" y="829175"/>
            <a:ext cx="5443251" cy="3365749"/>
          </a:xfrm>
          <a:prstGeom prst="rect">
            <a:avLst/>
          </a:prstGeom>
          <a:noFill/>
          <a:ln>
            <a:noFill/>
          </a:ln>
        </p:spPr>
      </p:pic>
      <p:sp>
        <p:nvSpPr>
          <p:cNvPr id="1881" name="Google Shape;1881;p120"/>
          <p:cNvSpPr txBox="1"/>
          <p:nvPr/>
        </p:nvSpPr>
        <p:spPr>
          <a:xfrm>
            <a:off x="6119375" y="1062825"/>
            <a:ext cx="2706900" cy="34863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Achieved </a:t>
            </a:r>
            <a:r>
              <a:rPr b="1" lang="en" sz="1100">
                <a:solidFill>
                  <a:schemeClr val="lt2"/>
                </a:solidFill>
                <a:latin typeface="Inter"/>
                <a:ea typeface="Inter"/>
                <a:cs typeface="Inter"/>
                <a:sym typeface="Inter"/>
              </a:rPr>
              <a:t>90% reorder accuracy</a:t>
            </a:r>
            <a:r>
              <a:rPr lang="en" sz="1100">
                <a:solidFill>
                  <a:schemeClr val="lt2"/>
                </a:solidFill>
                <a:latin typeface="Inter"/>
                <a:ea typeface="Inter"/>
                <a:cs typeface="Inter"/>
                <a:sym typeface="Inter"/>
              </a:rPr>
              <a:t> by Week 20 using automated system</a:t>
            </a:r>
            <a:br>
              <a:rPr lang="en" sz="1100">
                <a:solidFill>
                  <a:schemeClr val="lt2"/>
                </a:solidFill>
                <a:latin typeface="Inter"/>
                <a:ea typeface="Inter"/>
                <a:cs typeface="Inter"/>
                <a:sym typeface="Inter"/>
              </a:rPr>
            </a:br>
            <a:endParaRPr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Reduced manual entry errors by 75%</a:t>
            </a:r>
            <a:br>
              <a:rPr lang="en" sz="1100">
                <a:solidFill>
                  <a:schemeClr val="lt2"/>
                </a:solidFill>
                <a:latin typeface="Inter"/>
                <a:ea typeface="Inter"/>
                <a:cs typeface="Inter"/>
                <a:sym typeface="Inter"/>
              </a:rPr>
            </a:br>
            <a:endParaRPr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Improved stock availability and customer satisfaction</a:t>
            </a:r>
            <a:endParaRPr sz="1100">
              <a:solidFill>
                <a:schemeClr val="lt2"/>
              </a:solidFill>
              <a:latin typeface="Inter"/>
              <a:ea typeface="Inter"/>
              <a:cs typeface="Inter"/>
              <a:sym typeface="Inter"/>
            </a:endParaRPr>
          </a:p>
          <a:p>
            <a:pPr indent="0" lvl="0" marL="457200" rtl="0" algn="l">
              <a:spcBef>
                <a:spcPts val="0"/>
              </a:spcBef>
              <a:spcAft>
                <a:spcPts val="0"/>
              </a:spcAft>
              <a:buNone/>
            </a:pPr>
            <a:r>
              <a:t/>
            </a:r>
            <a:endParaRPr sz="1200">
              <a:solidFill>
                <a:schemeClr val="lt1"/>
              </a:solidFill>
              <a:latin typeface="Inter"/>
              <a:ea typeface="Inter"/>
              <a:cs typeface="Inter"/>
              <a:sym typeface="Inter"/>
            </a:endParaRPr>
          </a:p>
        </p:txBody>
      </p:sp>
      <p:sp>
        <p:nvSpPr>
          <p:cNvPr id="1882" name="Google Shape;1882;p120"/>
          <p:cNvSpPr txBox="1"/>
          <p:nvPr/>
        </p:nvSpPr>
        <p:spPr>
          <a:xfrm>
            <a:off x="646475" y="190650"/>
            <a:ext cx="5472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Gowun Batang"/>
                <a:ea typeface="Gowun Batang"/>
                <a:cs typeface="Gowun Batang"/>
                <a:sym typeface="Gowun Batang"/>
              </a:rPr>
              <a:t>Reorder Accuracy Improvement</a:t>
            </a:r>
            <a:endParaRPr b="1" sz="2000">
              <a:solidFill>
                <a:schemeClr val="lt2"/>
              </a:solidFill>
              <a:latin typeface="Gowun Batang"/>
              <a:ea typeface="Gowun Batang"/>
              <a:cs typeface="Gowun Batang"/>
              <a:sym typeface="Gowun Batang"/>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6" name="Shape 1886"/>
        <p:cNvGrpSpPr/>
        <p:nvPr/>
      </p:nvGrpSpPr>
      <p:grpSpPr>
        <a:xfrm>
          <a:off x="0" y="0"/>
          <a:ext cx="0" cy="0"/>
          <a:chOff x="0" y="0"/>
          <a:chExt cx="0" cy="0"/>
        </a:xfrm>
      </p:grpSpPr>
      <p:pic>
        <p:nvPicPr>
          <p:cNvPr id="1887" name="Google Shape;1887;p121" title="Reduction in Food Spoilage Post- Implementation"/>
          <p:cNvPicPr preferRelativeResize="0"/>
          <p:nvPr/>
        </p:nvPicPr>
        <p:blipFill>
          <a:blip r:embed="rId3">
            <a:alphaModFix/>
          </a:blip>
          <a:stretch>
            <a:fillRect/>
          </a:stretch>
        </p:blipFill>
        <p:spPr>
          <a:xfrm>
            <a:off x="110950" y="689900"/>
            <a:ext cx="5552376" cy="3433225"/>
          </a:xfrm>
          <a:prstGeom prst="rect">
            <a:avLst/>
          </a:prstGeom>
          <a:noFill/>
          <a:ln>
            <a:noFill/>
          </a:ln>
        </p:spPr>
      </p:pic>
      <p:sp>
        <p:nvSpPr>
          <p:cNvPr id="1888" name="Google Shape;1888;p121"/>
          <p:cNvSpPr txBox="1"/>
          <p:nvPr/>
        </p:nvSpPr>
        <p:spPr>
          <a:xfrm>
            <a:off x="6856900" y="1375975"/>
            <a:ext cx="2307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889" name="Google Shape;1889;p121"/>
          <p:cNvSpPr txBox="1"/>
          <p:nvPr/>
        </p:nvSpPr>
        <p:spPr>
          <a:xfrm>
            <a:off x="5989650" y="1132425"/>
            <a:ext cx="2767200" cy="19548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2"/>
              </a:buClr>
              <a:buSzPts val="1400"/>
              <a:buAutoNum type="arabicPeriod"/>
            </a:pPr>
            <a:r>
              <a:rPr lang="en" sz="1200">
                <a:solidFill>
                  <a:schemeClr val="lt2"/>
                </a:solidFill>
                <a:latin typeface="Inter"/>
                <a:ea typeface="Inter"/>
                <a:cs typeface="Inter"/>
                <a:sym typeface="Inter"/>
              </a:rPr>
              <a:t>Exceeded expectations by cutting food spoilage by over </a:t>
            </a:r>
            <a:r>
              <a:rPr b="1" lang="en" sz="1100">
                <a:solidFill>
                  <a:schemeClr val="lt2"/>
                </a:solidFill>
                <a:latin typeface="Inter"/>
                <a:ea typeface="Inter"/>
                <a:cs typeface="Inter"/>
                <a:sym typeface="Inter"/>
              </a:rPr>
              <a:t>50% over 8 months</a:t>
            </a:r>
            <a:br>
              <a:rPr b="1" lang="en" sz="1100">
                <a:solidFill>
                  <a:schemeClr val="lt2"/>
                </a:solidFill>
                <a:latin typeface="Inter"/>
                <a:ea typeface="Inter"/>
                <a:cs typeface="Inter"/>
                <a:sym typeface="Inter"/>
              </a:rPr>
            </a:br>
            <a:endParaRPr b="1"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Reduced over-ordering through smart threshold detection</a:t>
            </a:r>
            <a:br>
              <a:rPr lang="en" sz="1100">
                <a:solidFill>
                  <a:schemeClr val="lt2"/>
                </a:solidFill>
                <a:latin typeface="Inter"/>
                <a:ea typeface="Inter"/>
                <a:cs typeface="Inter"/>
                <a:sym typeface="Inter"/>
              </a:rPr>
            </a:br>
            <a:endParaRPr sz="1100">
              <a:solidFill>
                <a:schemeClr val="lt2"/>
              </a:solidFill>
              <a:latin typeface="Inter"/>
              <a:ea typeface="Inter"/>
              <a:cs typeface="Inter"/>
              <a:sym typeface="Inter"/>
            </a:endParaRPr>
          </a:p>
          <a:p>
            <a:pPr indent="-298450" lvl="0" marL="457200" rtl="0" algn="l">
              <a:spcBef>
                <a:spcPts val="0"/>
              </a:spcBef>
              <a:spcAft>
                <a:spcPts val="0"/>
              </a:spcAft>
              <a:buClr>
                <a:schemeClr val="lt2"/>
              </a:buClr>
              <a:buSzPts val="1100"/>
              <a:buFont typeface="Inter"/>
              <a:buAutoNum type="arabicPeriod"/>
            </a:pPr>
            <a:r>
              <a:rPr lang="en" sz="1100">
                <a:solidFill>
                  <a:schemeClr val="lt2"/>
                </a:solidFill>
                <a:latin typeface="Inter"/>
                <a:ea typeface="Inter"/>
                <a:cs typeface="Inter"/>
                <a:sym typeface="Inter"/>
              </a:rPr>
              <a:t>Improved shelf-life tracking and minimized food waste</a:t>
            </a:r>
            <a:endParaRPr sz="1100">
              <a:solidFill>
                <a:schemeClr val="lt2"/>
              </a:solidFill>
              <a:latin typeface="Inter"/>
              <a:ea typeface="Inter"/>
              <a:cs typeface="Inter"/>
              <a:sym typeface="Inter"/>
            </a:endParaRPr>
          </a:p>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890" name="Google Shape;1890;p121"/>
          <p:cNvSpPr txBox="1"/>
          <p:nvPr/>
        </p:nvSpPr>
        <p:spPr>
          <a:xfrm>
            <a:off x="646475" y="190650"/>
            <a:ext cx="5472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2"/>
                </a:solidFill>
                <a:latin typeface="Gowun Batang"/>
                <a:ea typeface="Gowun Batang"/>
                <a:cs typeface="Gowun Batang"/>
                <a:sym typeface="Gowun Batang"/>
              </a:rPr>
              <a:t>Reduction in Inventory Spoilage</a:t>
            </a:r>
            <a:endParaRPr b="1" sz="2000">
              <a:solidFill>
                <a:schemeClr val="lt2"/>
              </a:solidFill>
              <a:latin typeface="Gowun Batang"/>
              <a:ea typeface="Gowun Batang"/>
              <a:cs typeface="Gowun Batang"/>
              <a:sym typeface="Gowun Batang"/>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4" name="Shape 1894"/>
        <p:cNvGrpSpPr/>
        <p:nvPr/>
      </p:nvGrpSpPr>
      <p:grpSpPr>
        <a:xfrm>
          <a:off x="0" y="0"/>
          <a:ext cx="0" cy="0"/>
          <a:chOff x="0" y="0"/>
          <a:chExt cx="0" cy="0"/>
        </a:xfrm>
      </p:grpSpPr>
      <p:grpSp>
        <p:nvGrpSpPr>
          <p:cNvPr id="1895" name="Google Shape;1895;p122"/>
          <p:cNvGrpSpPr/>
          <p:nvPr/>
        </p:nvGrpSpPr>
        <p:grpSpPr>
          <a:xfrm rot="5400000">
            <a:off x="596727" y="776873"/>
            <a:ext cx="369896" cy="333900"/>
            <a:chOff x="96076" y="654376"/>
            <a:chExt cx="369896" cy="333900"/>
          </a:xfrm>
        </p:grpSpPr>
        <p:cxnSp>
          <p:nvCxnSpPr>
            <p:cNvPr id="1896" name="Google Shape;1896;p122"/>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897" name="Google Shape;1897;p122"/>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898" name="Google Shape;1898;p122"/>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1899" name="Google Shape;1899;p122"/>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900" name="Google Shape;1900;p122"/>
          <p:cNvCxnSpPr/>
          <p:nvPr/>
        </p:nvCxnSpPr>
        <p:spPr>
          <a:xfrm>
            <a:off x="1045950" y="334900"/>
            <a:ext cx="8098500" cy="0"/>
          </a:xfrm>
          <a:prstGeom prst="straightConnector1">
            <a:avLst/>
          </a:prstGeom>
          <a:noFill/>
          <a:ln cap="flat" cmpd="sng" w="9525">
            <a:solidFill>
              <a:schemeClr val="lt1"/>
            </a:solidFill>
            <a:prstDash val="solid"/>
            <a:round/>
            <a:headEnd len="sm" w="sm" type="none"/>
            <a:tailEnd len="sm" w="sm" type="none"/>
          </a:ln>
        </p:spPr>
      </p:cxnSp>
      <p:cxnSp>
        <p:nvCxnSpPr>
          <p:cNvPr id="1901" name="Google Shape;1901;p122"/>
          <p:cNvCxnSpPr/>
          <p:nvPr/>
        </p:nvCxnSpPr>
        <p:spPr>
          <a:xfrm>
            <a:off x="6773750" y="-200"/>
            <a:ext cx="0" cy="335100"/>
          </a:xfrm>
          <a:prstGeom prst="straightConnector1">
            <a:avLst/>
          </a:prstGeom>
          <a:noFill/>
          <a:ln cap="flat" cmpd="sng" w="9525">
            <a:solidFill>
              <a:schemeClr val="lt1"/>
            </a:solidFill>
            <a:prstDash val="solid"/>
            <a:round/>
            <a:headEnd len="sm" w="sm" type="none"/>
            <a:tailEnd len="sm" w="sm" type="none"/>
          </a:ln>
        </p:spPr>
      </p:cxnSp>
      <p:cxnSp>
        <p:nvCxnSpPr>
          <p:cNvPr id="1902" name="Google Shape;1902;p122"/>
          <p:cNvCxnSpPr/>
          <p:nvPr/>
        </p:nvCxnSpPr>
        <p:spPr>
          <a:xfrm>
            <a:off x="1045950" y="1307575"/>
            <a:ext cx="8098500" cy="0"/>
          </a:xfrm>
          <a:prstGeom prst="straightConnector1">
            <a:avLst/>
          </a:prstGeom>
          <a:noFill/>
          <a:ln cap="flat" cmpd="sng" w="9525">
            <a:solidFill>
              <a:schemeClr val="lt1"/>
            </a:solidFill>
            <a:prstDash val="solid"/>
            <a:round/>
            <a:headEnd len="sm" w="sm" type="none"/>
            <a:tailEnd len="sm" w="sm" type="none"/>
          </a:ln>
        </p:spPr>
      </p:cxnSp>
      <p:cxnSp>
        <p:nvCxnSpPr>
          <p:cNvPr id="1903" name="Google Shape;1903;p122"/>
          <p:cNvCxnSpPr/>
          <p:nvPr/>
        </p:nvCxnSpPr>
        <p:spPr>
          <a:xfrm>
            <a:off x="104210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904" name="Google Shape;1904;p122"/>
          <p:cNvCxnSpPr/>
          <p:nvPr/>
        </p:nvCxnSpPr>
        <p:spPr>
          <a:xfrm>
            <a:off x="5090775" y="1307575"/>
            <a:ext cx="0" cy="3835500"/>
          </a:xfrm>
          <a:prstGeom prst="straightConnector1">
            <a:avLst/>
          </a:prstGeom>
          <a:noFill/>
          <a:ln cap="flat" cmpd="sng" w="9525">
            <a:solidFill>
              <a:schemeClr val="lt1"/>
            </a:solidFill>
            <a:prstDash val="solid"/>
            <a:round/>
            <a:headEnd len="sm" w="sm" type="none"/>
            <a:tailEnd len="sm" w="sm" type="none"/>
          </a:ln>
        </p:spPr>
      </p:cxnSp>
      <p:cxnSp>
        <p:nvCxnSpPr>
          <p:cNvPr id="1905" name="Google Shape;1905;p122"/>
          <p:cNvCxnSpPr/>
          <p:nvPr/>
        </p:nvCxnSpPr>
        <p:spPr>
          <a:xfrm>
            <a:off x="3064050" y="1307575"/>
            <a:ext cx="0" cy="3835500"/>
          </a:xfrm>
          <a:prstGeom prst="straightConnector1">
            <a:avLst/>
          </a:prstGeom>
          <a:noFill/>
          <a:ln cap="flat" cmpd="sng" w="9525">
            <a:solidFill>
              <a:schemeClr val="lt1"/>
            </a:solidFill>
            <a:prstDash val="solid"/>
            <a:round/>
            <a:headEnd len="sm" w="sm" type="none"/>
            <a:tailEnd len="sm" w="sm" type="none"/>
          </a:ln>
        </p:spPr>
      </p:cxnSp>
      <p:cxnSp>
        <p:nvCxnSpPr>
          <p:cNvPr id="1906" name="Google Shape;1906;p122"/>
          <p:cNvCxnSpPr/>
          <p:nvPr/>
        </p:nvCxnSpPr>
        <p:spPr>
          <a:xfrm>
            <a:off x="7118575" y="1307587"/>
            <a:ext cx="0" cy="3835500"/>
          </a:xfrm>
          <a:prstGeom prst="straightConnector1">
            <a:avLst/>
          </a:prstGeom>
          <a:noFill/>
          <a:ln cap="flat" cmpd="sng" w="9525">
            <a:solidFill>
              <a:schemeClr val="lt1"/>
            </a:solidFill>
            <a:prstDash val="solid"/>
            <a:round/>
            <a:headEnd len="sm" w="sm" type="none"/>
            <a:tailEnd len="sm" w="sm" type="none"/>
          </a:ln>
        </p:spPr>
      </p:cxnSp>
      <p:cxnSp>
        <p:nvCxnSpPr>
          <p:cNvPr id="1907" name="Google Shape;1907;p122"/>
          <p:cNvCxnSpPr/>
          <p:nvPr/>
        </p:nvCxnSpPr>
        <p:spPr>
          <a:xfrm>
            <a:off x="1042100" y="2829675"/>
            <a:ext cx="8102400" cy="0"/>
          </a:xfrm>
          <a:prstGeom prst="straightConnector1">
            <a:avLst/>
          </a:prstGeom>
          <a:noFill/>
          <a:ln cap="flat" cmpd="sng" w="9525">
            <a:solidFill>
              <a:schemeClr val="lt1"/>
            </a:solidFill>
            <a:prstDash val="solid"/>
            <a:round/>
            <a:headEnd len="sm" w="sm" type="none"/>
            <a:tailEnd len="sm" w="sm" type="none"/>
          </a:ln>
        </p:spPr>
      </p:cxnSp>
      <p:sp>
        <p:nvSpPr>
          <p:cNvPr id="1908" name="Google Shape;1908;p122"/>
          <p:cNvSpPr txBox="1"/>
          <p:nvPr>
            <p:ph idx="20" type="title"/>
          </p:nvPr>
        </p:nvSpPr>
        <p:spPr>
          <a:xfrm flipH="1">
            <a:off x="1046169" y="666261"/>
            <a:ext cx="7576500" cy="641400"/>
          </a:xfrm>
          <a:prstGeom prst="rect">
            <a:avLst/>
          </a:prstGeom>
        </p:spPr>
        <p:txBody>
          <a:bodyPr anchorCtr="0" anchor="ctr" bIns="91425" lIns="274300" spcFirstLastPara="1" rIns="91425" wrap="square" tIns="91425">
            <a:normAutofit/>
          </a:bodyPr>
          <a:lstStyle/>
          <a:p>
            <a:pPr indent="0" lvl="0" marL="0" rtl="0" algn="l">
              <a:lnSpc>
                <a:spcPct val="100000"/>
              </a:lnSpc>
              <a:spcBef>
                <a:spcPts val="0"/>
              </a:spcBef>
              <a:spcAft>
                <a:spcPts val="0"/>
              </a:spcAft>
              <a:buSzPts val="2400"/>
              <a:buNone/>
            </a:pPr>
            <a:r>
              <a:rPr lang="en"/>
              <a:t>Suggested Future Enhancements for Ongoing Growth</a:t>
            </a:r>
            <a:endParaRPr/>
          </a:p>
        </p:txBody>
      </p:sp>
      <p:sp>
        <p:nvSpPr>
          <p:cNvPr id="1909" name="Google Shape;1909;p122"/>
          <p:cNvSpPr txBox="1"/>
          <p:nvPr>
            <p:ph idx="23" type="subTitle"/>
          </p:nvPr>
        </p:nvSpPr>
        <p:spPr>
          <a:xfrm>
            <a:off x="1041050" y="334925"/>
            <a:ext cx="7581900" cy="329700"/>
          </a:xfrm>
          <a:prstGeom prst="rect">
            <a:avLst/>
          </a:prstGeom>
        </p:spPr>
        <p:txBody>
          <a:bodyPr anchorCtr="0" anchor="ctr" bIns="0" lIns="274300" spcFirstLastPara="1" rIns="91425" wrap="square" tIns="91425">
            <a:normAutofit/>
          </a:bodyPr>
          <a:lstStyle/>
          <a:p>
            <a:pPr indent="0" lvl="0" marL="0" rtl="0" algn="l">
              <a:lnSpc>
                <a:spcPct val="100000"/>
              </a:lnSpc>
              <a:spcBef>
                <a:spcPts val="0"/>
              </a:spcBef>
              <a:spcAft>
                <a:spcPts val="0"/>
              </a:spcAft>
              <a:buSzPts val="1000"/>
              <a:buNone/>
            </a:pPr>
            <a:r>
              <a:rPr lang="en"/>
              <a:t>Today’s agenda</a:t>
            </a:r>
            <a:endParaRPr/>
          </a:p>
        </p:txBody>
      </p:sp>
      <p:sp>
        <p:nvSpPr>
          <p:cNvPr id="1910" name="Google Shape;1910;p122"/>
          <p:cNvSpPr txBox="1"/>
          <p:nvPr>
            <p:ph type="title"/>
          </p:nvPr>
        </p:nvSpPr>
        <p:spPr>
          <a:xfrm>
            <a:off x="1042100" y="1473238"/>
            <a:ext cx="2022000" cy="641400"/>
          </a:xfrm>
          <a:prstGeom prst="rect">
            <a:avLst/>
          </a:prstGeom>
        </p:spPr>
        <p:txBody>
          <a:bodyPr anchorCtr="0" anchor="t" bIns="91425" lIns="182875" spcFirstLastPara="1" rIns="91425" wrap="square" tIns="91425">
            <a:noAutofit/>
          </a:bodyPr>
          <a:lstStyle/>
          <a:p>
            <a:pPr indent="0" lvl="0" marL="0" rtl="0" algn="l">
              <a:lnSpc>
                <a:spcPct val="90000"/>
              </a:lnSpc>
              <a:spcBef>
                <a:spcPts val="0"/>
              </a:spcBef>
              <a:spcAft>
                <a:spcPts val="0"/>
              </a:spcAft>
              <a:buSzPts val="1500"/>
              <a:buNone/>
            </a:pPr>
            <a:r>
              <a:rPr lang="en"/>
              <a:t>1. AI Demand Forecasting</a:t>
            </a:r>
            <a:endParaRPr/>
          </a:p>
        </p:txBody>
      </p:sp>
      <p:sp>
        <p:nvSpPr>
          <p:cNvPr id="1911" name="Google Shape;1911;p122"/>
          <p:cNvSpPr txBox="1"/>
          <p:nvPr>
            <p:ph idx="1" type="body"/>
          </p:nvPr>
        </p:nvSpPr>
        <p:spPr>
          <a:xfrm>
            <a:off x="1042100" y="2280225"/>
            <a:ext cx="2022000" cy="684900"/>
          </a:xfrm>
          <a:prstGeom prst="rect">
            <a:avLst/>
          </a:prstGeom>
        </p:spPr>
        <p:txBody>
          <a:bodyPr anchorCtr="0" anchor="t" bIns="91425" lIns="182875" spcFirstLastPara="1" rIns="91425" wrap="square" tIns="91425">
            <a:noAutofit/>
          </a:bodyPr>
          <a:lstStyle/>
          <a:p>
            <a:pPr indent="0" lvl="0" marL="0" rtl="0" algn="l">
              <a:lnSpc>
                <a:spcPct val="115000"/>
              </a:lnSpc>
              <a:spcBef>
                <a:spcPts val="0"/>
              </a:spcBef>
              <a:spcAft>
                <a:spcPts val="1000"/>
              </a:spcAft>
              <a:buClr>
                <a:srgbClr val="000000"/>
              </a:buClr>
              <a:buSzPts val="1018"/>
              <a:buFont typeface="Arial"/>
              <a:buNone/>
            </a:pPr>
            <a:r>
              <a:rPr lang="en" sz="925"/>
              <a:t>Predict reorder timing based on usage trends.</a:t>
            </a:r>
            <a:endParaRPr sz="925"/>
          </a:p>
        </p:txBody>
      </p:sp>
      <p:sp>
        <p:nvSpPr>
          <p:cNvPr id="1912" name="Google Shape;1912;p122"/>
          <p:cNvSpPr txBox="1"/>
          <p:nvPr>
            <p:ph idx="2" type="title"/>
          </p:nvPr>
        </p:nvSpPr>
        <p:spPr>
          <a:xfrm>
            <a:off x="3027250" y="1447713"/>
            <a:ext cx="2025300" cy="641400"/>
          </a:xfrm>
          <a:prstGeom prst="rect">
            <a:avLst/>
          </a:prstGeom>
        </p:spPr>
        <p:txBody>
          <a:bodyPr anchorCtr="0" anchor="t" bIns="91425" lIns="182875" spcFirstLastPara="1" rIns="91425" wrap="square" tIns="91425">
            <a:noAutofit/>
          </a:bodyPr>
          <a:lstStyle/>
          <a:p>
            <a:pPr indent="0" lvl="0" marL="0" rtl="0" algn="l">
              <a:lnSpc>
                <a:spcPct val="90000"/>
              </a:lnSpc>
              <a:spcBef>
                <a:spcPts val="0"/>
              </a:spcBef>
              <a:spcAft>
                <a:spcPts val="0"/>
              </a:spcAft>
              <a:buSzPts val="1500"/>
              <a:buNone/>
            </a:pPr>
            <a:r>
              <a:rPr lang="en"/>
              <a:t>2. Restricted    Access based on role</a:t>
            </a:r>
            <a:endParaRPr/>
          </a:p>
        </p:txBody>
      </p:sp>
      <p:sp>
        <p:nvSpPr>
          <p:cNvPr id="1913" name="Google Shape;1913;p122"/>
          <p:cNvSpPr txBox="1"/>
          <p:nvPr>
            <p:ph idx="3" type="body"/>
          </p:nvPr>
        </p:nvSpPr>
        <p:spPr>
          <a:xfrm>
            <a:off x="3027288" y="2229250"/>
            <a:ext cx="2025300" cy="684900"/>
          </a:xfrm>
          <a:prstGeom prst="rect">
            <a:avLst/>
          </a:prstGeom>
        </p:spPr>
        <p:txBody>
          <a:bodyPr anchorCtr="0" anchor="t" bIns="91425" lIns="182875" spcFirstLastPara="1" rIns="91425" wrap="square" tIns="91425">
            <a:noAutofit/>
          </a:bodyPr>
          <a:lstStyle/>
          <a:p>
            <a:pPr indent="0" lvl="0" marL="0" rtl="0" algn="l">
              <a:lnSpc>
                <a:spcPct val="115000"/>
              </a:lnSpc>
              <a:spcBef>
                <a:spcPts val="0"/>
              </a:spcBef>
              <a:spcAft>
                <a:spcPts val="1000"/>
              </a:spcAft>
              <a:buClr>
                <a:srgbClr val="000000"/>
              </a:buClr>
              <a:buSzPts val="1018"/>
              <a:buFont typeface="Arial"/>
              <a:buNone/>
            </a:pPr>
            <a:r>
              <a:rPr lang="en" sz="925"/>
              <a:t>Let teams assign different user roles(manager,chef etc.) with specific permissions. </a:t>
            </a:r>
            <a:endParaRPr sz="925"/>
          </a:p>
        </p:txBody>
      </p:sp>
      <p:sp>
        <p:nvSpPr>
          <p:cNvPr id="1914" name="Google Shape;1914;p122"/>
          <p:cNvSpPr txBox="1"/>
          <p:nvPr>
            <p:ph idx="4" type="title"/>
          </p:nvPr>
        </p:nvSpPr>
        <p:spPr>
          <a:xfrm>
            <a:off x="5090763" y="1473238"/>
            <a:ext cx="2027700" cy="641400"/>
          </a:xfrm>
          <a:prstGeom prst="rect">
            <a:avLst/>
          </a:prstGeom>
        </p:spPr>
        <p:txBody>
          <a:bodyPr anchorCtr="0" anchor="t" bIns="91425" lIns="182875" spcFirstLastPara="1" rIns="91425" wrap="square" tIns="91425">
            <a:noAutofit/>
          </a:bodyPr>
          <a:lstStyle/>
          <a:p>
            <a:pPr indent="0" lvl="0" marL="0" rtl="0" algn="l">
              <a:lnSpc>
                <a:spcPct val="90000"/>
              </a:lnSpc>
              <a:spcBef>
                <a:spcPts val="0"/>
              </a:spcBef>
              <a:spcAft>
                <a:spcPts val="0"/>
              </a:spcAft>
              <a:buSzPts val="1500"/>
              <a:buNone/>
            </a:pPr>
            <a:r>
              <a:rPr lang="en"/>
              <a:t>3. Smart Camera Expansion</a:t>
            </a:r>
            <a:endParaRPr/>
          </a:p>
        </p:txBody>
      </p:sp>
      <p:sp>
        <p:nvSpPr>
          <p:cNvPr id="1915" name="Google Shape;1915;p122"/>
          <p:cNvSpPr txBox="1"/>
          <p:nvPr>
            <p:ph idx="5" type="body"/>
          </p:nvPr>
        </p:nvSpPr>
        <p:spPr>
          <a:xfrm>
            <a:off x="5086000" y="2144775"/>
            <a:ext cx="2027700" cy="684900"/>
          </a:xfrm>
          <a:prstGeom prst="rect">
            <a:avLst/>
          </a:prstGeom>
        </p:spPr>
        <p:txBody>
          <a:bodyPr anchorCtr="0" anchor="t" bIns="91425" lIns="182875" spcFirstLastPara="1" rIns="91425" wrap="square" tIns="91425">
            <a:noAutofit/>
          </a:bodyPr>
          <a:lstStyle/>
          <a:p>
            <a:pPr indent="0" lvl="0" marL="0" rtl="0" algn="l">
              <a:lnSpc>
                <a:spcPct val="115000"/>
              </a:lnSpc>
              <a:spcBef>
                <a:spcPts val="0"/>
              </a:spcBef>
              <a:spcAft>
                <a:spcPts val="1000"/>
              </a:spcAft>
              <a:buClr>
                <a:srgbClr val="000000"/>
              </a:buClr>
              <a:buSzPts val="1018"/>
              <a:buFont typeface="Arial"/>
              <a:buNone/>
            </a:pPr>
            <a:r>
              <a:rPr lang="en" sz="925"/>
              <a:t>Wider coverage with object recognition for more perishable items.</a:t>
            </a:r>
            <a:endParaRPr sz="925"/>
          </a:p>
        </p:txBody>
      </p:sp>
      <p:sp>
        <p:nvSpPr>
          <p:cNvPr id="1916" name="Google Shape;1916;p122"/>
          <p:cNvSpPr txBox="1"/>
          <p:nvPr>
            <p:ph idx="6" type="title"/>
          </p:nvPr>
        </p:nvSpPr>
        <p:spPr>
          <a:xfrm>
            <a:off x="7037700" y="1481113"/>
            <a:ext cx="2187300" cy="641400"/>
          </a:xfrm>
          <a:prstGeom prst="rect">
            <a:avLst/>
          </a:prstGeom>
        </p:spPr>
        <p:txBody>
          <a:bodyPr anchorCtr="0" anchor="t" bIns="91425" lIns="182875" spcFirstLastPara="1" rIns="91425" wrap="square" tIns="91425">
            <a:noAutofit/>
          </a:bodyPr>
          <a:lstStyle/>
          <a:p>
            <a:pPr indent="0" lvl="0" marL="0" rtl="0" algn="l">
              <a:lnSpc>
                <a:spcPct val="90000"/>
              </a:lnSpc>
              <a:spcBef>
                <a:spcPts val="0"/>
              </a:spcBef>
              <a:spcAft>
                <a:spcPts val="0"/>
              </a:spcAft>
              <a:buSzPts val="1500"/>
              <a:buNone/>
            </a:pPr>
            <a:r>
              <a:rPr lang="en"/>
              <a:t>4. Advanced Analytics Dashboard</a:t>
            </a:r>
            <a:endParaRPr/>
          </a:p>
        </p:txBody>
      </p:sp>
      <p:sp>
        <p:nvSpPr>
          <p:cNvPr id="1917" name="Google Shape;1917;p122"/>
          <p:cNvSpPr txBox="1"/>
          <p:nvPr>
            <p:ph idx="7" type="body"/>
          </p:nvPr>
        </p:nvSpPr>
        <p:spPr>
          <a:xfrm>
            <a:off x="7037775" y="2144775"/>
            <a:ext cx="2288700" cy="684900"/>
          </a:xfrm>
          <a:prstGeom prst="rect">
            <a:avLst/>
          </a:prstGeom>
        </p:spPr>
        <p:txBody>
          <a:bodyPr anchorCtr="0" anchor="t" bIns="91425" lIns="182875" spcFirstLastPara="1" rIns="91425" wrap="square" tIns="91425">
            <a:noAutofit/>
          </a:bodyPr>
          <a:lstStyle/>
          <a:p>
            <a:pPr indent="0" lvl="0" marL="0" rtl="0" algn="l">
              <a:lnSpc>
                <a:spcPct val="115000"/>
              </a:lnSpc>
              <a:spcBef>
                <a:spcPts val="0"/>
              </a:spcBef>
              <a:spcAft>
                <a:spcPts val="1000"/>
              </a:spcAft>
              <a:buClr>
                <a:srgbClr val="000000"/>
              </a:buClr>
              <a:buSzPts val="1018"/>
              <a:buFont typeface="Arial"/>
              <a:buNone/>
            </a:pPr>
            <a:r>
              <a:rPr lang="en" sz="925"/>
              <a:t>Add dashboards with waste trends and cost saving opportunities for smarter decision making.</a:t>
            </a:r>
            <a:endParaRPr sz="925"/>
          </a:p>
        </p:txBody>
      </p:sp>
      <p:cxnSp>
        <p:nvCxnSpPr>
          <p:cNvPr id="1918" name="Google Shape;1918;p122"/>
          <p:cNvCxnSpPr/>
          <p:nvPr/>
        </p:nvCxnSpPr>
        <p:spPr>
          <a:xfrm>
            <a:off x="8623975" y="-200"/>
            <a:ext cx="0" cy="335100"/>
          </a:xfrm>
          <a:prstGeom prst="straightConnector1">
            <a:avLst/>
          </a:prstGeom>
          <a:noFill/>
          <a:ln cap="flat" cmpd="sng" w="9525">
            <a:solidFill>
              <a:schemeClr val="lt1"/>
            </a:solidFill>
            <a:prstDash val="solid"/>
            <a:round/>
            <a:headEnd len="sm" w="sm" type="none"/>
            <a:tailEnd len="sm" w="sm" type="none"/>
          </a:ln>
        </p:spPr>
      </p:cxnSp>
      <p:pic>
        <p:nvPicPr>
          <p:cNvPr descr="a red and white sign that says &quot; access denied &quot; on it (Provided by Tenor)" id="1919" name="Google Shape;1919;p122"/>
          <p:cNvPicPr preferRelativeResize="0"/>
          <p:nvPr/>
        </p:nvPicPr>
        <p:blipFill>
          <a:blip r:embed="rId3">
            <a:alphaModFix/>
          </a:blip>
          <a:stretch>
            <a:fillRect/>
          </a:stretch>
        </p:blipFill>
        <p:spPr>
          <a:xfrm>
            <a:off x="3139423" y="3064375"/>
            <a:ext cx="1729986" cy="1691900"/>
          </a:xfrm>
          <a:prstGeom prst="rect">
            <a:avLst/>
          </a:prstGeom>
          <a:noFill/>
          <a:ln>
            <a:noFill/>
          </a:ln>
        </p:spPr>
      </p:pic>
      <p:pic>
        <p:nvPicPr>
          <p:cNvPr descr="a 3d man is holding a camera and taking a picture (Provided by Tenor)" id="1920" name="Google Shape;1920;p122"/>
          <p:cNvPicPr preferRelativeResize="0"/>
          <p:nvPr/>
        </p:nvPicPr>
        <p:blipFill>
          <a:blip r:embed="rId4">
            <a:alphaModFix/>
          </a:blip>
          <a:stretch>
            <a:fillRect/>
          </a:stretch>
        </p:blipFill>
        <p:spPr>
          <a:xfrm>
            <a:off x="5299786" y="3076492"/>
            <a:ext cx="1609800" cy="1749783"/>
          </a:xfrm>
          <a:prstGeom prst="rect">
            <a:avLst/>
          </a:prstGeom>
          <a:noFill/>
          <a:ln>
            <a:noFill/>
          </a:ln>
        </p:spPr>
      </p:pic>
      <p:pic>
        <p:nvPicPr>
          <p:cNvPr descr="a graph showing a red line going down on a white background (Provided by Tenor)" id="1921" name="Google Shape;1921;p122"/>
          <p:cNvPicPr preferRelativeResize="0"/>
          <p:nvPr/>
        </p:nvPicPr>
        <p:blipFill>
          <a:blip r:embed="rId5">
            <a:alphaModFix/>
          </a:blip>
          <a:stretch>
            <a:fillRect/>
          </a:stretch>
        </p:blipFill>
        <p:spPr>
          <a:xfrm>
            <a:off x="7326475" y="3146475"/>
            <a:ext cx="1609800" cy="1609800"/>
          </a:xfrm>
          <a:prstGeom prst="rect">
            <a:avLst/>
          </a:prstGeom>
          <a:noFill/>
          <a:ln>
            <a:noFill/>
          </a:ln>
        </p:spPr>
      </p:pic>
      <p:pic>
        <p:nvPicPr>
          <p:cNvPr descr="a digital sign that says it 's time in green (Provided by Tenor)" id="1922" name="Google Shape;1922;p122"/>
          <p:cNvPicPr preferRelativeResize="0"/>
          <p:nvPr/>
        </p:nvPicPr>
        <p:blipFill>
          <a:blip r:embed="rId6">
            <a:alphaModFix/>
          </a:blip>
          <a:stretch>
            <a:fillRect/>
          </a:stretch>
        </p:blipFill>
        <p:spPr>
          <a:xfrm>
            <a:off x="1188087" y="3026300"/>
            <a:ext cx="1729975" cy="172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85" name="Shape 1485"/>
        <p:cNvGrpSpPr/>
        <p:nvPr/>
      </p:nvGrpSpPr>
      <p:grpSpPr>
        <a:xfrm>
          <a:off x="0" y="0"/>
          <a:ext cx="0" cy="0"/>
          <a:chOff x="0" y="0"/>
          <a:chExt cx="0" cy="0"/>
        </a:xfrm>
      </p:grpSpPr>
      <p:sp>
        <p:nvSpPr>
          <p:cNvPr id="1486" name="Google Shape;1486;p96"/>
          <p:cNvSpPr txBox="1"/>
          <p:nvPr>
            <p:ph idx="1" type="body"/>
          </p:nvPr>
        </p:nvSpPr>
        <p:spPr>
          <a:xfrm>
            <a:off x="94600" y="2186550"/>
            <a:ext cx="5985600" cy="2809800"/>
          </a:xfrm>
          <a:prstGeom prst="rect">
            <a:avLst/>
          </a:prstGeom>
          <a:noFill/>
        </p:spPr>
        <p:txBody>
          <a:bodyPr anchorCtr="0" anchor="t" bIns="91425" lIns="274300" spcFirstLastPara="1" rIns="91425" wrap="square" tIns="91425">
            <a:noAutofit/>
          </a:bodyPr>
          <a:lstStyle/>
          <a:p>
            <a:pPr indent="0" lvl="0" marL="0" rtl="0" algn="l">
              <a:spcBef>
                <a:spcPts val="0"/>
              </a:spcBef>
              <a:spcAft>
                <a:spcPts val="0"/>
              </a:spcAft>
              <a:buNone/>
            </a:pPr>
            <a:r>
              <a:rPr b="1" lang="en" sz="1200">
                <a:solidFill>
                  <a:schemeClr val="lt2"/>
                </a:solidFill>
                <a:highlight>
                  <a:schemeClr val="lt1"/>
                </a:highlight>
                <a:latin typeface="Inter"/>
                <a:ea typeface="Inter"/>
                <a:cs typeface="Inter"/>
                <a:sym typeface="Inter"/>
              </a:rPr>
              <a:t>-Through camera tracking and POS integration, InvenStorey AI automatically detects what, and how much of a product or material has been moved from your shelves, refrigerators, or machinery, removing the need for managers and employees to spend hours counting stock and ordering new materials manually.</a:t>
            </a:r>
            <a:endParaRPr b="1" sz="1200">
              <a:solidFill>
                <a:schemeClr val="lt2"/>
              </a:solidFill>
              <a:highlight>
                <a:schemeClr val="lt1"/>
              </a:highlight>
              <a:latin typeface="Inter"/>
              <a:ea typeface="Inter"/>
              <a:cs typeface="Inter"/>
              <a:sym typeface="Inter"/>
            </a:endParaRPr>
          </a:p>
          <a:p>
            <a:pPr indent="0" lvl="0" marL="0" rtl="0" algn="l">
              <a:spcBef>
                <a:spcPts val="0"/>
              </a:spcBef>
              <a:spcAft>
                <a:spcPts val="0"/>
              </a:spcAft>
              <a:buNone/>
            </a:pPr>
            <a:r>
              <a:t/>
            </a:r>
            <a:endParaRPr b="1" sz="1200">
              <a:solidFill>
                <a:schemeClr val="lt2"/>
              </a:solidFill>
              <a:highlight>
                <a:schemeClr val="lt1"/>
              </a:highlight>
              <a:latin typeface="Inter"/>
              <a:ea typeface="Inter"/>
              <a:cs typeface="Inter"/>
              <a:sym typeface="Inter"/>
            </a:endParaRPr>
          </a:p>
          <a:p>
            <a:pPr indent="0" lvl="0" marL="0" rtl="0" algn="l">
              <a:spcBef>
                <a:spcPts val="0"/>
              </a:spcBef>
              <a:spcAft>
                <a:spcPts val="0"/>
              </a:spcAft>
              <a:buNone/>
            </a:pPr>
            <a:r>
              <a:rPr b="1" lang="en" sz="1200">
                <a:solidFill>
                  <a:schemeClr val="lt2"/>
                </a:solidFill>
                <a:highlight>
                  <a:schemeClr val="lt1"/>
                </a:highlight>
                <a:latin typeface="Inter"/>
                <a:ea typeface="Inter"/>
                <a:cs typeface="Inter"/>
                <a:sym typeface="Inter"/>
              </a:rPr>
              <a:t>-InvenStorey simplifies kitchen management by tracking all inventory and automating reordering through vendor integrations reducing manual effort and minimizing food waste.</a:t>
            </a:r>
            <a:endParaRPr b="1" sz="1200">
              <a:solidFill>
                <a:schemeClr val="lt2"/>
              </a:solidFill>
              <a:highlight>
                <a:schemeClr val="lt1"/>
              </a:highlight>
              <a:latin typeface="Inter"/>
              <a:ea typeface="Inter"/>
              <a:cs typeface="Inter"/>
              <a:sym typeface="Inter"/>
            </a:endParaRPr>
          </a:p>
          <a:p>
            <a:pPr indent="0" lvl="0" marL="0" rtl="0" algn="l">
              <a:spcBef>
                <a:spcPts val="0"/>
              </a:spcBef>
              <a:spcAft>
                <a:spcPts val="0"/>
              </a:spcAft>
              <a:buNone/>
            </a:pPr>
            <a:r>
              <a:t/>
            </a:r>
            <a:endParaRPr b="1" sz="1200">
              <a:solidFill>
                <a:schemeClr val="lt2"/>
              </a:solidFill>
              <a:highlight>
                <a:schemeClr val="lt1"/>
              </a:highlight>
              <a:latin typeface="Inter"/>
              <a:ea typeface="Inter"/>
              <a:cs typeface="Inter"/>
              <a:sym typeface="Inter"/>
            </a:endParaRPr>
          </a:p>
          <a:p>
            <a:pPr indent="0" lvl="0" marL="0" rtl="0" algn="l">
              <a:spcBef>
                <a:spcPts val="0"/>
              </a:spcBef>
              <a:spcAft>
                <a:spcPts val="0"/>
              </a:spcAft>
              <a:buNone/>
            </a:pPr>
            <a:r>
              <a:rPr b="1" lang="en" sz="1200">
                <a:solidFill>
                  <a:schemeClr val="lt2"/>
                </a:solidFill>
                <a:highlight>
                  <a:schemeClr val="lt1"/>
                </a:highlight>
                <a:latin typeface="Inter"/>
                <a:ea typeface="Inter"/>
                <a:cs typeface="Inter"/>
                <a:sym typeface="Inter"/>
              </a:rPr>
              <a:t>-InvenStorey supports streamlined ordering from suppliers like Sysco,US Foods, and Performance Foodservice, allowing businesses to keep their current vendors</a:t>
            </a:r>
            <a:r>
              <a:rPr lang="en" sz="1200">
                <a:solidFill>
                  <a:schemeClr val="lt2"/>
                </a:solidFill>
                <a:highlight>
                  <a:schemeClr val="lt1"/>
                </a:highlight>
              </a:rPr>
              <a:t>.</a:t>
            </a:r>
            <a:endParaRPr sz="1200">
              <a:solidFill>
                <a:schemeClr val="lt2"/>
              </a:solidFill>
              <a:highlight>
                <a:schemeClr val="lt1"/>
              </a:highlight>
            </a:endParaRPr>
          </a:p>
        </p:txBody>
      </p:sp>
      <p:sp>
        <p:nvSpPr>
          <p:cNvPr id="1487" name="Google Shape;1487;p96"/>
          <p:cNvSpPr txBox="1"/>
          <p:nvPr>
            <p:ph type="title"/>
          </p:nvPr>
        </p:nvSpPr>
        <p:spPr>
          <a:xfrm>
            <a:off x="435200" y="576675"/>
            <a:ext cx="3549000" cy="1378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solidFill>
                  <a:schemeClr val="lt2"/>
                </a:solidFill>
                <a:latin typeface="Gowun Batang"/>
                <a:ea typeface="Gowun Batang"/>
                <a:cs typeface="Gowun Batang"/>
                <a:sym typeface="Gowun Batang"/>
              </a:rPr>
              <a:t>How does it work?</a:t>
            </a:r>
            <a:endParaRPr>
              <a:solidFill>
                <a:schemeClr val="lt2"/>
              </a:solidFill>
              <a:latin typeface="Gowun Batang"/>
              <a:ea typeface="Gowun Batang"/>
              <a:cs typeface="Gowun Batang"/>
              <a:sym typeface="Gowun Batang"/>
            </a:endParaRPr>
          </a:p>
        </p:txBody>
      </p:sp>
      <p:sp>
        <p:nvSpPr>
          <p:cNvPr id="1488" name="Google Shape;1488;p96"/>
          <p:cNvSpPr txBox="1"/>
          <p:nvPr>
            <p:ph idx="5" type="title"/>
          </p:nvPr>
        </p:nvSpPr>
        <p:spPr>
          <a:xfrm>
            <a:off x="661675" y="1699675"/>
            <a:ext cx="4274100" cy="552000"/>
          </a:xfrm>
          <a:prstGeom prst="rect">
            <a:avLst/>
          </a:prstGeom>
        </p:spPr>
        <p:txBody>
          <a:bodyPr anchorCtr="0" anchor="b" bIns="91425" lIns="274300" spcFirstLastPara="1" rIns="91425" wrap="square" tIns="91425">
            <a:normAutofit fontScale="90000"/>
          </a:bodyPr>
          <a:lstStyle/>
          <a:p>
            <a:pPr indent="0" lvl="0" marL="0" rtl="0" algn="l">
              <a:spcBef>
                <a:spcPts val="0"/>
              </a:spcBef>
              <a:spcAft>
                <a:spcPts val="0"/>
              </a:spcAft>
              <a:buNone/>
            </a:pPr>
            <a:r>
              <a:rPr b="1" lang="en">
                <a:solidFill>
                  <a:schemeClr val="accent3"/>
                </a:solidFill>
                <a:highlight>
                  <a:schemeClr val="lt1"/>
                </a:highlight>
                <a:latin typeface="Inter"/>
                <a:ea typeface="Inter"/>
                <a:cs typeface="Inter"/>
                <a:sym typeface="Inter"/>
              </a:rPr>
              <a:t>Integration and Automation At Every Leve</a:t>
            </a:r>
            <a:r>
              <a:rPr b="1" lang="en">
                <a:highlight>
                  <a:schemeClr val="lt1"/>
                </a:highlight>
                <a:latin typeface="Inter"/>
                <a:ea typeface="Inter"/>
                <a:cs typeface="Inter"/>
                <a:sym typeface="Inter"/>
              </a:rPr>
              <a:t>l</a:t>
            </a:r>
            <a:endParaRPr b="1">
              <a:highlight>
                <a:schemeClr val="lt1"/>
              </a:highlight>
              <a:latin typeface="Inter"/>
              <a:ea typeface="Inter"/>
              <a:cs typeface="Inter"/>
              <a:sym typeface="Inte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6" name="Shape 1926"/>
        <p:cNvGrpSpPr/>
        <p:nvPr/>
      </p:nvGrpSpPr>
      <p:grpSpPr>
        <a:xfrm>
          <a:off x="0" y="0"/>
          <a:ext cx="0" cy="0"/>
          <a:chOff x="0" y="0"/>
          <a:chExt cx="0" cy="0"/>
        </a:xfrm>
      </p:grpSpPr>
      <p:sp>
        <p:nvSpPr>
          <p:cNvPr id="1927" name="Google Shape;1927;p123"/>
          <p:cNvSpPr txBox="1"/>
          <p:nvPr>
            <p:ph type="title"/>
          </p:nvPr>
        </p:nvSpPr>
        <p:spPr>
          <a:xfrm>
            <a:off x="684375" y="1882350"/>
            <a:ext cx="7870500" cy="1378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wun Batang"/>
                <a:ea typeface="Gowun Batang"/>
                <a:cs typeface="Gowun Batang"/>
                <a:sym typeface="Gowun Batang"/>
              </a:rPr>
              <a:t>Ready to Take Stock?✓</a:t>
            </a:r>
            <a:endParaRPr>
              <a:latin typeface="Gowun Batang"/>
              <a:ea typeface="Gowun Batang"/>
              <a:cs typeface="Gowun Batang"/>
              <a:sym typeface="Gowun Batang"/>
            </a:endParaRPr>
          </a:p>
        </p:txBody>
      </p:sp>
      <p:sp>
        <p:nvSpPr>
          <p:cNvPr id="1928" name="Google Shape;1928;p123"/>
          <p:cNvSpPr txBox="1"/>
          <p:nvPr/>
        </p:nvSpPr>
        <p:spPr>
          <a:xfrm>
            <a:off x="2802700" y="2905975"/>
            <a:ext cx="5472900" cy="5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Thin"/>
                <a:ea typeface="Inter Thin"/>
                <a:cs typeface="Inter Thin"/>
                <a:sym typeface="Inter Thin"/>
              </a:rPr>
              <a:t>Final recap and request for approval to move forward.</a:t>
            </a:r>
            <a:endParaRPr sz="1100">
              <a:solidFill>
                <a:schemeClr val="lt1"/>
              </a:solidFill>
              <a:latin typeface="Inter Thin"/>
              <a:ea typeface="Inter Thin"/>
              <a:cs typeface="Inter Thin"/>
              <a:sym typeface="Inter Thi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2" name="Shape 1932"/>
        <p:cNvGrpSpPr/>
        <p:nvPr/>
      </p:nvGrpSpPr>
      <p:grpSpPr>
        <a:xfrm>
          <a:off x="0" y="0"/>
          <a:ext cx="0" cy="0"/>
          <a:chOff x="0" y="0"/>
          <a:chExt cx="0" cy="0"/>
        </a:xfrm>
      </p:grpSpPr>
      <p:sp>
        <p:nvSpPr>
          <p:cNvPr id="1933" name="Google Shape;1933;p124"/>
          <p:cNvSpPr txBox="1"/>
          <p:nvPr>
            <p:ph idx="2" type="subTitle"/>
          </p:nvPr>
        </p:nvSpPr>
        <p:spPr>
          <a:xfrm>
            <a:off x="1042100" y="-175"/>
            <a:ext cx="2930100" cy="335100"/>
          </a:xfrm>
          <a:prstGeom prst="rect">
            <a:avLst/>
          </a:prstGeom>
        </p:spPr>
        <p:txBody>
          <a:bodyPr anchorCtr="0" anchor="ctr" bIns="91425" lIns="274300" spcFirstLastPara="1" rIns="91425" wrap="square" tIns="91425">
            <a:normAutofit/>
          </a:bodyPr>
          <a:lstStyle/>
          <a:p>
            <a:pPr indent="0" lvl="0" marL="0" rtl="0" algn="l">
              <a:spcBef>
                <a:spcPts val="0"/>
              </a:spcBef>
              <a:spcAft>
                <a:spcPts val="0"/>
              </a:spcAft>
              <a:buNone/>
            </a:pPr>
            <a:r>
              <a:rPr lang="en"/>
              <a:t>InvenStorey</a:t>
            </a:r>
            <a:endParaRPr/>
          </a:p>
        </p:txBody>
      </p:sp>
      <p:sp>
        <p:nvSpPr>
          <p:cNvPr id="1934" name="Google Shape;1934;p124"/>
          <p:cNvSpPr txBox="1"/>
          <p:nvPr>
            <p:ph type="title"/>
          </p:nvPr>
        </p:nvSpPr>
        <p:spPr>
          <a:xfrm flipH="1">
            <a:off x="917144" y="500636"/>
            <a:ext cx="7576500" cy="641400"/>
          </a:xfrm>
          <a:prstGeom prst="rect">
            <a:avLst/>
          </a:prstGeom>
        </p:spPr>
        <p:txBody>
          <a:bodyPr anchorCtr="0" anchor="ctr" bIns="91425" lIns="274300" spcFirstLastPara="1" rIns="91425" wrap="square" tIns="91425">
            <a:normAutofit/>
          </a:bodyPr>
          <a:lstStyle/>
          <a:p>
            <a:pPr indent="0" lvl="0" marL="0" rtl="0" algn="l">
              <a:spcBef>
                <a:spcPts val="0"/>
              </a:spcBef>
              <a:spcAft>
                <a:spcPts val="0"/>
              </a:spcAft>
              <a:buNone/>
            </a:pPr>
            <a:r>
              <a:rPr lang="en"/>
              <a:t>Summary and Approval Request</a:t>
            </a:r>
            <a:endParaRPr/>
          </a:p>
        </p:txBody>
      </p:sp>
      <p:sp>
        <p:nvSpPr>
          <p:cNvPr id="1935" name="Google Shape;1935;p124"/>
          <p:cNvSpPr txBox="1"/>
          <p:nvPr>
            <p:ph idx="4" type="body"/>
          </p:nvPr>
        </p:nvSpPr>
        <p:spPr>
          <a:xfrm>
            <a:off x="614725" y="1583775"/>
            <a:ext cx="3977700" cy="3963600"/>
          </a:xfrm>
          <a:prstGeom prst="rect">
            <a:avLst/>
          </a:prstGeom>
        </p:spPr>
        <p:txBody>
          <a:bodyPr anchorCtr="0" anchor="t" bIns="91425" lIns="0" spcFirstLastPara="1" rIns="0" wrap="square" tIns="0">
            <a:spAutoFit/>
          </a:bodyPr>
          <a:lstStyle/>
          <a:p>
            <a:pPr indent="0" lvl="0" marL="0" rtl="0" algn="l">
              <a:spcBef>
                <a:spcPts val="0"/>
              </a:spcBef>
              <a:spcAft>
                <a:spcPts val="0"/>
              </a:spcAft>
              <a:buNone/>
            </a:pPr>
            <a:r>
              <a:rPr lang="en"/>
              <a:t>The project was completed within the planned 12-month timeline.</a:t>
            </a:r>
            <a:br>
              <a:rPr lang="en"/>
            </a:br>
            <a:endParaRPr/>
          </a:p>
          <a:p>
            <a:pPr indent="0" lvl="0" marL="0" rtl="0" algn="l">
              <a:spcBef>
                <a:spcPts val="0"/>
              </a:spcBef>
              <a:spcAft>
                <a:spcPts val="0"/>
              </a:spcAft>
              <a:buNone/>
            </a:pPr>
            <a:r>
              <a:rPr lang="en"/>
              <a:t>Delivered on budget, with resources managed effectively.</a:t>
            </a:r>
            <a:br>
              <a:rPr lang="en"/>
            </a:br>
            <a:endParaRPr/>
          </a:p>
          <a:p>
            <a:pPr indent="0" lvl="0" marL="0" rtl="0" algn="l">
              <a:spcBef>
                <a:spcPts val="0"/>
              </a:spcBef>
              <a:spcAft>
                <a:spcPts val="0"/>
              </a:spcAft>
              <a:buNone/>
            </a:pPr>
            <a:r>
              <a:rPr lang="en"/>
              <a:t>All milestones were met, including design, development, testing, and deployment.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Implemented in over 200 restaurants nationwide.</a:t>
            </a:r>
            <a:br>
              <a:rPr lang="en"/>
            </a:br>
            <a:endParaRPr/>
          </a:p>
          <a:p>
            <a:pPr indent="0" lvl="0" marL="0" rtl="0" algn="l">
              <a:spcBef>
                <a:spcPts val="0"/>
              </a:spcBef>
              <a:spcAft>
                <a:spcPts val="0"/>
              </a:spcAft>
              <a:buNone/>
            </a:pPr>
            <a:r>
              <a:rPr lang="en"/>
              <a:t>Reduced food waste by 30% and inventory tracking time by 60%.</a:t>
            </a:r>
            <a:br>
              <a:rPr lang="en"/>
            </a:br>
            <a:endParaRPr/>
          </a:p>
          <a:p>
            <a:pPr indent="0" lvl="0" marL="0" rtl="0" algn="l">
              <a:spcBef>
                <a:spcPts val="0"/>
              </a:spcBef>
              <a:spcAft>
                <a:spcPts val="0"/>
              </a:spcAft>
              <a:buNone/>
            </a:pPr>
            <a:r>
              <a:rPr lang="en"/>
              <a:t>Achieved 95% system uptime and 20% ROI in the first year.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Strengthened vendor relationships with Axis Communications.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Positioned restaurants as forward-thinking and competitive in the market.</a:t>
            </a:r>
            <a:br>
              <a:rPr lang="en"/>
            </a:br>
            <a:endParaRPr/>
          </a:p>
          <a:p>
            <a:pPr indent="0" lvl="0" marL="0" rtl="0" algn="l">
              <a:spcBef>
                <a:spcPts val="0"/>
              </a:spcBef>
              <a:spcAft>
                <a:spcPts val="0"/>
              </a:spcAft>
              <a:buNone/>
            </a:pPr>
            <a:r>
              <a:rPr lang="en"/>
              <a:t>Improved employee efficiency and overall customer satisfaction.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36" name="Google Shape;1936;p124"/>
          <p:cNvSpPr txBox="1"/>
          <p:nvPr>
            <p:ph idx="5" type="subTitle"/>
          </p:nvPr>
        </p:nvSpPr>
        <p:spPr>
          <a:xfrm>
            <a:off x="5078400" y="1406013"/>
            <a:ext cx="2307600" cy="15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Approval</a:t>
            </a:r>
            <a:endParaRPr/>
          </a:p>
        </p:txBody>
      </p:sp>
      <p:sp>
        <p:nvSpPr>
          <p:cNvPr id="1937" name="Google Shape;1937;p124"/>
          <p:cNvSpPr txBox="1"/>
          <p:nvPr>
            <p:ph idx="13" type="body"/>
          </p:nvPr>
        </p:nvSpPr>
        <p:spPr>
          <a:xfrm>
            <a:off x="5078400" y="1658375"/>
            <a:ext cx="2977200" cy="135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Based on all of the success we have </a:t>
            </a:r>
            <a:r>
              <a:rPr lang="en"/>
              <a:t>had,</a:t>
            </a:r>
            <a:r>
              <a:rPr lang="en"/>
              <a:t> w</a:t>
            </a:r>
            <a:r>
              <a:rPr lang="en"/>
              <a:t>e respectfully request stakeholder approval to officially close the InvenStorey project.</a:t>
            </a:r>
            <a:endParaRPr/>
          </a:p>
          <a:p>
            <a:pPr indent="0" lvl="0" marL="0" rtl="0" algn="l">
              <a:spcBef>
                <a:spcPts val="0"/>
              </a:spcBef>
              <a:spcAft>
                <a:spcPts val="0"/>
              </a:spcAft>
              <a:buNone/>
            </a:pPr>
            <a:r>
              <a:rPr lang="en"/>
              <a:t>Your approval confirms that objectives have been met and ensures continued support for future growth and enhancements.</a:t>
            </a:r>
            <a:endParaRPr/>
          </a:p>
        </p:txBody>
      </p:sp>
      <p:grpSp>
        <p:nvGrpSpPr>
          <p:cNvPr id="1938" name="Google Shape;1938;p124"/>
          <p:cNvGrpSpPr/>
          <p:nvPr/>
        </p:nvGrpSpPr>
        <p:grpSpPr>
          <a:xfrm rot="5400000">
            <a:off x="596727" y="654373"/>
            <a:ext cx="369896" cy="333900"/>
            <a:chOff x="96076" y="654376"/>
            <a:chExt cx="369896" cy="333900"/>
          </a:xfrm>
        </p:grpSpPr>
        <p:cxnSp>
          <p:nvCxnSpPr>
            <p:cNvPr id="1939" name="Google Shape;1939;p124"/>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940" name="Google Shape;1940;p124"/>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941" name="Google Shape;1941;p124"/>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1942" name="Google Shape;1942;p124"/>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cxnSp>
        <p:nvCxnSpPr>
          <p:cNvPr id="1943" name="Google Shape;1943;p124"/>
          <p:cNvCxnSpPr/>
          <p:nvPr/>
        </p:nvCxnSpPr>
        <p:spPr>
          <a:xfrm>
            <a:off x="1045950" y="334900"/>
            <a:ext cx="8098500" cy="0"/>
          </a:xfrm>
          <a:prstGeom prst="straightConnector1">
            <a:avLst/>
          </a:prstGeom>
          <a:noFill/>
          <a:ln cap="flat" cmpd="sng" w="9525">
            <a:solidFill>
              <a:schemeClr val="lt1"/>
            </a:solidFill>
            <a:prstDash val="solid"/>
            <a:round/>
            <a:headEnd len="sm" w="sm" type="none"/>
            <a:tailEnd len="sm" w="sm" type="none"/>
          </a:ln>
        </p:spPr>
      </p:cxnSp>
      <p:cxnSp>
        <p:nvCxnSpPr>
          <p:cNvPr id="1944" name="Google Shape;1944;p124"/>
          <p:cNvCxnSpPr/>
          <p:nvPr/>
        </p:nvCxnSpPr>
        <p:spPr>
          <a:xfrm>
            <a:off x="1045950" y="1307575"/>
            <a:ext cx="8098500" cy="0"/>
          </a:xfrm>
          <a:prstGeom prst="straightConnector1">
            <a:avLst/>
          </a:prstGeom>
          <a:noFill/>
          <a:ln cap="flat" cmpd="sng" w="9525">
            <a:solidFill>
              <a:schemeClr val="lt1"/>
            </a:solidFill>
            <a:prstDash val="solid"/>
            <a:round/>
            <a:headEnd len="sm" w="sm" type="none"/>
            <a:tailEnd len="sm" w="sm" type="none"/>
          </a:ln>
        </p:spPr>
      </p:cxnSp>
      <p:cxnSp>
        <p:nvCxnSpPr>
          <p:cNvPr id="1945" name="Google Shape;1945;p124"/>
          <p:cNvCxnSpPr/>
          <p:nvPr/>
        </p:nvCxnSpPr>
        <p:spPr>
          <a:xfrm>
            <a:off x="5019250" y="1307723"/>
            <a:ext cx="0" cy="3835800"/>
          </a:xfrm>
          <a:prstGeom prst="straightConnector1">
            <a:avLst/>
          </a:prstGeom>
          <a:noFill/>
          <a:ln cap="flat" cmpd="sng" w="9525">
            <a:solidFill>
              <a:schemeClr val="lt1"/>
            </a:solidFill>
            <a:prstDash val="solid"/>
            <a:round/>
            <a:headEnd len="sm" w="sm" type="none"/>
            <a:tailEnd len="sm" w="sm" type="none"/>
          </a:ln>
        </p:spPr>
      </p:cxnSp>
      <p:sp>
        <p:nvSpPr>
          <p:cNvPr id="1946" name="Google Shape;1946;p124"/>
          <p:cNvSpPr txBox="1"/>
          <p:nvPr>
            <p:ph idx="5" type="subTitle"/>
          </p:nvPr>
        </p:nvSpPr>
        <p:spPr>
          <a:xfrm>
            <a:off x="614725" y="1368725"/>
            <a:ext cx="2307600" cy="15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Summary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950" name="Shape 1950"/>
        <p:cNvGrpSpPr/>
        <p:nvPr/>
      </p:nvGrpSpPr>
      <p:grpSpPr>
        <a:xfrm>
          <a:off x="0" y="0"/>
          <a:ext cx="0" cy="0"/>
          <a:chOff x="0" y="0"/>
          <a:chExt cx="0" cy="0"/>
        </a:xfrm>
      </p:grpSpPr>
      <p:sp>
        <p:nvSpPr>
          <p:cNvPr id="1951" name="Google Shape;1951;p125"/>
          <p:cNvSpPr txBox="1"/>
          <p:nvPr>
            <p:ph idx="4" type="body"/>
          </p:nvPr>
        </p:nvSpPr>
        <p:spPr>
          <a:xfrm>
            <a:off x="1226725" y="3903425"/>
            <a:ext cx="7546200" cy="779700"/>
          </a:xfrm>
          <a:prstGeom prst="rect">
            <a:avLst/>
          </a:prstGeom>
        </p:spPr>
        <p:txBody>
          <a:bodyPr anchorCtr="0" anchor="ctr" bIns="0" lIns="274300" spcFirstLastPara="1" rIns="182875" wrap="square" tIns="0">
            <a:normAutofit/>
          </a:bodyPr>
          <a:lstStyle/>
          <a:p>
            <a:pPr indent="0" lvl="0" marL="0" rtl="0" algn="l">
              <a:lnSpc>
                <a:spcPct val="115000"/>
              </a:lnSpc>
              <a:spcBef>
                <a:spcPts val="0"/>
              </a:spcBef>
              <a:spcAft>
                <a:spcPts val="0"/>
              </a:spcAft>
              <a:buSzPts val="1200"/>
              <a:buNone/>
            </a:pPr>
            <a:r>
              <a:rPr b="1" lang="en">
                <a:solidFill>
                  <a:srgbClr val="242424"/>
                </a:solidFill>
              </a:rPr>
              <a:t>info@</a:t>
            </a:r>
            <a:r>
              <a:rPr b="1" lang="en" u="sng">
                <a:solidFill>
                  <a:srgbClr val="242424"/>
                </a:solidFill>
                <a:hlinkClick r:id="rId3">
                  <a:extLst>
                    <a:ext uri="{A12FA001-AC4F-418D-AE19-62706E023703}">
                      <ahyp:hlinkClr val="tx"/>
                    </a:ext>
                  </a:extLst>
                </a:hlinkClick>
              </a:rPr>
              <a:t>InvenStorey</a:t>
            </a:r>
            <a:r>
              <a:rPr b="1" lang="en" u="sng">
                <a:solidFill>
                  <a:srgbClr val="242424"/>
                </a:solidFill>
                <a:hlinkClick r:id="rId4">
                  <a:extLst>
                    <a:ext uri="{A12FA001-AC4F-418D-AE19-62706E023703}">
                      <ahyp:hlinkClr val="tx"/>
                    </a:ext>
                  </a:extLst>
                </a:hlinkClick>
              </a:rPr>
              <a:t>.com</a:t>
            </a:r>
            <a:r>
              <a:rPr b="1" lang="en"/>
              <a:t>                         📞555-355-5663                            </a:t>
            </a:r>
            <a:r>
              <a:rPr b="1" lang="en">
                <a:solidFill>
                  <a:srgbClr val="242424"/>
                </a:solidFill>
              </a:rPr>
              <a:t>www.</a:t>
            </a:r>
            <a:r>
              <a:rPr b="1" lang="en" u="sng">
                <a:solidFill>
                  <a:srgbClr val="242424"/>
                </a:solidFill>
                <a:hlinkClick r:id="rId5">
                  <a:extLst>
                    <a:ext uri="{A12FA001-AC4F-418D-AE19-62706E023703}">
                      <ahyp:hlinkClr val="tx"/>
                    </a:ext>
                  </a:extLst>
                </a:hlinkClick>
              </a:rPr>
              <a:t>InvenStorey.com</a:t>
            </a:r>
            <a:r>
              <a:rPr b="1" lang="en"/>
              <a:t>  </a:t>
            </a:r>
            <a:r>
              <a:rPr b="1" lang="en"/>
              <a:t>         </a:t>
            </a:r>
            <a:endParaRPr b="1"/>
          </a:p>
        </p:txBody>
      </p:sp>
      <p:sp>
        <p:nvSpPr>
          <p:cNvPr id="1952" name="Google Shape;1952;p125"/>
          <p:cNvSpPr txBox="1"/>
          <p:nvPr>
            <p:ph type="title"/>
          </p:nvPr>
        </p:nvSpPr>
        <p:spPr>
          <a:xfrm flipH="1">
            <a:off x="1046200" y="722375"/>
            <a:ext cx="5726100" cy="1571100"/>
          </a:xfrm>
          <a:prstGeom prst="rect">
            <a:avLst/>
          </a:prstGeom>
        </p:spPr>
        <p:txBody>
          <a:bodyPr anchorCtr="0" anchor="t" bIns="91425" lIns="274300" spcFirstLastPara="1" rIns="91425" wrap="square" tIns="91425">
            <a:normAutofit/>
          </a:bodyPr>
          <a:lstStyle/>
          <a:p>
            <a:pPr indent="0" lvl="0" marL="0" rtl="0" algn="l">
              <a:lnSpc>
                <a:spcPct val="80000"/>
              </a:lnSpc>
              <a:spcBef>
                <a:spcPts val="0"/>
              </a:spcBef>
              <a:spcAft>
                <a:spcPts val="0"/>
              </a:spcAft>
              <a:buSzPts val="5500"/>
              <a:buNone/>
            </a:pPr>
            <a:r>
              <a:rPr lang="en"/>
              <a:t>Thank you</a:t>
            </a:r>
            <a:endParaRPr/>
          </a:p>
        </p:txBody>
      </p:sp>
      <p:grpSp>
        <p:nvGrpSpPr>
          <p:cNvPr id="1953" name="Google Shape;1953;p125"/>
          <p:cNvGrpSpPr/>
          <p:nvPr/>
        </p:nvGrpSpPr>
        <p:grpSpPr>
          <a:xfrm rot="5400000">
            <a:off x="595827" y="890398"/>
            <a:ext cx="369896" cy="333900"/>
            <a:chOff x="96076" y="654376"/>
            <a:chExt cx="369896" cy="333900"/>
          </a:xfrm>
        </p:grpSpPr>
        <p:cxnSp>
          <p:nvCxnSpPr>
            <p:cNvPr id="1954" name="Google Shape;1954;p125"/>
            <p:cNvCxnSpPr/>
            <p:nvPr/>
          </p:nvCxnSpPr>
          <p:spPr>
            <a:xfrm rot="5400000">
              <a:off x="113975" y="821326"/>
              <a:ext cx="333900" cy="0"/>
            </a:xfrm>
            <a:prstGeom prst="straightConnector1">
              <a:avLst/>
            </a:prstGeom>
            <a:noFill/>
            <a:ln cap="flat" cmpd="sng" w="19050">
              <a:solidFill>
                <a:schemeClr val="accent1"/>
              </a:solidFill>
              <a:prstDash val="solid"/>
              <a:round/>
              <a:headEnd len="sm" w="sm" type="none"/>
              <a:tailEnd len="sm" w="sm" type="none"/>
            </a:ln>
          </p:spPr>
        </p:cxnSp>
        <p:sp>
          <p:nvSpPr>
            <p:cNvPr id="1955" name="Google Shape;1955;p125"/>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956" name="Google Shape;1956;p125"/>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pic>
        <p:nvPicPr>
          <p:cNvPr descr="a computer monitor with a binary code on it . (Provided by Tenor)" id="1957" name="Google Shape;1957;p125"/>
          <p:cNvPicPr preferRelativeResize="0"/>
          <p:nvPr/>
        </p:nvPicPr>
        <p:blipFill>
          <a:blip r:embed="rId6">
            <a:alphaModFix/>
          </a:blip>
          <a:stretch>
            <a:fillRect/>
          </a:stretch>
        </p:blipFill>
        <p:spPr>
          <a:xfrm flipH="1">
            <a:off x="6080124" y="4168249"/>
            <a:ext cx="250275" cy="250074"/>
          </a:xfrm>
          <a:prstGeom prst="rect">
            <a:avLst/>
          </a:prstGeom>
          <a:noFill/>
          <a:ln>
            <a:noFill/>
          </a:ln>
        </p:spPr>
      </p:pic>
      <p:pic>
        <p:nvPicPr>
          <p:cNvPr id="1958" name="Google Shape;1958;p125" title="C7535C15-A2F4-4BCF-9EA8-159564687213.PNG"/>
          <p:cNvPicPr preferRelativeResize="0"/>
          <p:nvPr/>
        </p:nvPicPr>
        <p:blipFill>
          <a:blip r:embed="rId7">
            <a:alphaModFix/>
          </a:blip>
          <a:stretch>
            <a:fillRect/>
          </a:stretch>
        </p:blipFill>
        <p:spPr>
          <a:xfrm>
            <a:off x="7112200" y="334925"/>
            <a:ext cx="1476925" cy="1476925"/>
          </a:xfrm>
          <a:prstGeom prst="rect">
            <a:avLst/>
          </a:prstGeom>
          <a:noFill/>
          <a:ln cap="flat" cmpd="sng" w="38100">
            <a:solidFill>
              <a:schemeClr val="accent6"/>
            </a:solidFill>
            <a:prstDash val="solid"/>
            <a:round/>
            <a:headEnd len="sm" w="sm" type="none"/>
            <a:tailEnd len="sm" w="sm" type="none"/>
          </a:ln>
        </p:spPr>
      </p:pic>
      <p:pic>
        <p:nvPicPr>
          <p:cNvPr descr="a black envelope with a white stripe on the side free icon (Provided by Tenor)" id="1959" name="Google Shape;1959;p125"/>
          <p:cNvPicPr preferRelativeResize="0"/>
          <p:nvPr/>
        </p:nvPicPr>
        <p:blipFill>
          <a:blip r:embed="rId8">
            <a:alphaModFix/>
          </a:blip>
          <a:stretch>
            <a:fillRect/>
          </a:stretch>
        </p:blipFill>
        <p:spPr>
          <a:xfrm>
            <a:off x="3258875" y="4189498"/>
            <a:ext cx="207606" cy="207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92" name="Shape 1492"/>
        <p:cNvGrpSpPr/>
        <p:nvPr/>
      </p:nvGrpSpPr>
      <p:grpSpPr>
        <a:xfrm>
          <a:off x="0" y="0"/>
          <a:ext cx="0" cy="0"/>
          <a:chOff x="0" y="0"/>
          <a:chExt cx="0" cy="0"/>
        </a:xfrm>
      </p:grpSpPr>
      <p:sp>
        <p:nvSpPr>
          <p:cNvPr id="1493" name="Google Shape;1493;p97"/>
          <p:cNvSpPr txBox="1"/>
          <p:nvPr>
            <p:ph type="title"/>
          </p:nvPr>
        </p:nvSpPr>
        <p:spPr>
          <a:xfrm>
            <a:off x="1043100" y="0"/>
            <a:ext cx="8100900" cy="958500"/>
          </a:xfrm>
          <a:prstGeom prst="rect">
            <a:avLst/>
          </a:prstGeom>
        </p:spPr>
        <p:txBody>
          <a:bodyPr anchorCtr="0" anchor="t" bIns="91425" lIns="274300" spcFirstLastPara="1" rIns="182875" wrap="square" tIns="91425">
            <a:normAutofit/>
          </a:bodyPr>
          <a:lstStyle/>
          <a:p>
            <a:pPr indent="0" lvl="0" marL="0" rtl="0" algn="l">
              <a:spcBef>
                <a:spcPts val="0"/>
              </a:spcBef>
              <a:spcAft>
                <a:spcPts val="0"/>
              </a:spcAft>
              <a:buNone/>
            </a:pPr>
            <a:r>
              <a:rPr lang="en"/>
              <a:t>“Why InvenStorey?”</a:t>
            </a:r>
            <a:endParaRPr/>
          </a:p>
        </p:txBody>
      </p:sp>
      <p:sp>
        <p:nvSpPr>
          <p:cNvPr id="1494" name="Google Shape;1494;p97"/>
          <p:cNvSpPr txBox="1"/>
          <p:nvPr>
            <p:ph idx="2" type="subTitle"/>
          </p:nvPr>
        </p:nvSpPr>
        <p:spPr>
          <a:xfrm>
            <a:off x="341200" y="3420075"/>
            <a:ext cx="7218900" cy="1579200"/>
          </a:xfrm>
          <a:prstGeom prst="rect">
            <a:avLst/>
          </a:prstGeom>
        </p:spPr>
        <p:txBody>
          <a:bodyPr anchorCtr="0" anchor="ctr" bIns="91425" lIns="274300" spcFirstLastPara="1" rIns="274300" wrap="square" tIns="91425">
            <a:normAutofit/>
          </a:bodyPr>
          <a:lstStyle/>
          <a:p>
            <a:pPr indent="0" lvl="0" marL="0" rtl="0" algn="l">
              <a:spcBef>
                <a:spcPts val="0"/>
              </a:spcBef>
              <a:spcAft>
                <a:spcPts val="0"/>
              </a:spcAft>
              <a:buNone/>
            </a:pPr>
            <a:r>
              <a:rPr lang="en" sz="1200"/>
              <a:t>InvenStorey is designed to work with any vendor. We pride ourselves as being vendor-agnostic. Whether a restaurant orders from Sysco, U.S. Foods, or a local farm, they can </a:t>
            </a:r>
            <a:r>
              <a:rPr lang="en" sz="1200"/>
              <a:t>keep their current vendors. Our system is designed to adapt not disrupt.</a:t>
            </a:r>
            <a:endParaRPr sz="1200"/>
          </a:p>
        </p:txBody>
      </p:sp>
      <p:grpSp>
        <p:nvGrpSpPr>
          <p:cNvPr id="1495" name="Google Shape;1495;p97"/>
          <p:cNvGrpSpPr/>
          <p:nvPr/>
        </p:nvGrpSpPr>
        <p:grpSpPr>
          <a:xfrm>
            <a:off x="569102" y="2593916"/>
            <a:ext cx="8101059" cy="995430"/>
            <a:chOff x="1593000" y="2322568"/>
            <a:chExt cx="5957975" cy="643500"/>
          </a:xfrm>
        </p:grpSpPr>
        <p:sp>
          <p:nvSpPr>
            <p:cNvPr id="1496" name="Google Shape;1496;p97"/>
            <p:cNvSpPr/>
            <p:nvPr/>
          </p:nvSpPr>
          <p:spPr>
            <a:xfrm>
              <a:off x="3728375" y="2322568"/>
              <a:ext cx="3822600" cy="6435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497" name="Google Shape;1497;p97"/>
            <p:cNvSpPr/>
            <p:nvPr/>
          </p:nvSpPr>
          <p:spPr>
            <a:xfrm flipH="1">
              <a:off x="2283025" y="2322575"/>
              <a:ext cx="18444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498" name="Google Shape;1498;p97"/>
            <p:cNvSpPr/>
            <p:nvPr/>
          </p:nvSpPr>
          <p:spPr>
            <a:xfrm rot="-5400000">
              <a:off x="3501574" y="1934671"/>
              <a:ext cx="643356" cy="1419149"/>
            </a:xfrm>
            <a:prstGeom prst="flowChartOffpageConnector">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499" name="Google Shape;1499;p97"/>
            <p:cNvSpPr/>
            <p:nvPr/>
          </p:nvSpPr>
          <p:spPr>
            <a:xfrm>
              <a:off x="2342625" y="2399951"/>
              <a:ext cx="1940700" cy="4959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lnSpc>
                  <a:spcPct val="115000"/>
                </a:lnSpc>
                <a:spcBef>
                  <a:spcPts val="0"/>
                </a:spcBef>
                <a:spcAft>
                  <a:spcPts val="0"/>
                </a:spcAft>
                <a:buNone/>
              </a:pPr>
              <a:r>
                <a:rPr b="1" lang="en" sz="1340">
                  <a:solidFill>
                    <a:srgbClr val="FFFFFF"/>
                  </a:solidFill>
                  <a:latin typeface="Inter"/>
                  <a:ea typeface="Inter"/>
                  <a:cs typeface="Inter"/>
                  <a:sym typeface="Inter"/>
                </a:rPr>
                <a:t>Cost Effective</a:t>
              </a:r>
              <a:endParaRPr b="1" sz="1340">
                <a:solidFill>
                  <a:srgbClr val="FFFFFF"/>
                </a:solidFill>
                <a:latin typeface="Inter"/>
                <a:ea typeface="Inter"/>
                <a:cs typeface="Inter"/>
                <a:sym typeface="Inter"/>
              </a:endParaRPr>
            </a:p>
          </p:txBody>
        </p:sp>
        <p:sp>
          <p:nvSpPr>
            <p:cNvPr id="1500" name="Google Shape;1500;p97"/>
            <p:cNvSpPr/>
            <p:nvPr/>
          </p:nvSpPr>
          <p:spPr>
            <a:xfrm>
              <a:off x="1593000" y="2322568"/>
              <a:ext cx="690000" cy="642300"/>
            </a:xfrm>
            <a:prstGeom prst="rect">
              <a:avLst/>
            </a:prstGeom>
            <a:solidFill>
              <a:schemeClr val="accent3"/>
            </a:solidFill>
            <a:ln>
              <a:noFill/>
            </a:ln>
            <a:effectLst>
              <a:outerShdw blurRad="95729" rotWithShape="0" algn="bl" dir="2700000" dist="38291">
                <a:srgbClr val="000000">
                  <a:alpha val="17000"/>
                </a:srgbClr>
              </a:outerShdw>
            </a:effectLst>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01" name="Google Shape;1501;p97"/>
            <p:cNvSpPr/>
            <p:nvPr/>
          </p:nvSpPr>
          <p:spPr>
            <a:xfrm>
              <a:off x="1593000" y="2322575"/>
              <a:ext cx="6900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ctr">
                <a:spcBef>
                  <a:spcPts val="0"/>
                </a:spcBef>
                <a:spcAft>
                  <a:spcPts val="0"/>
                </a:spcAft>
                <a:buNone/>
              </a:pPr>
              <a:r>
                <a:rPr lang="en" sz="3484">
                  <a:solidFill>
                    <a:srgbClr val="FFFFFF"/>
                  </a:solidFill>
                  <a:latin typeface="Roboto Thin"/>
                  <a:ea typeface="Roboto Thin"/>
                  <a:cs typeface="Roboto Thin"/>
                  <a:sym typeface="Roboto Thin"/>
                </a:rPr>
                <a:t>03</a:t>
              </a:r>
              <a:endParaRPr sz="3484">
                <a:solidFill>
                  <a:srgbClr val="FFFFFF"/>
                </a:solidFill>
                <a:latin typeface="Roboto Thin"/>
                <a:ea typeface="Roboto Thin"/>
                <a:cs typeface="Roboto Thin"/>
                <a:sym typeface="Roboto Thin"/>
              </a:endParaRPr>
            </a:p>
          </p:txBody>
        </p:sp>
        <p:sp>
          <p:nvSpPr>
            <p:cNvPr id="1502" name="Google Shape;1502;p97"/>
            <p:cNvSpPr/>
            <p:nvPr/>
          </p:nvSpPr>
          <p:spPr>
            <a:xfrm>
              <a:off x="4387850" y="2323750"/>
              <a:ext cx="2971200" cy="642300"/>
            </a:xfrm>
            <a:prstGeom prst="rect">
              <a:avLst/>
            </a:prstGeom>
            <a:solidFill>
              <a:schemeClr val="accent3"/>
            </a:solidFill>
            <a:ln>
              <a:noFill/>
            </a:ln>
          </p:spPr>
          <p:txBody>
            <a:bodyPr anchorCtr="0" anchor="ctr" bIns="122525" lIns="122525" spcFirstLastPara="1" rIns="122525" wrap="square" tIns="122525">
              <a:noAutofit/>
            </a:bodyPr>
            <a:lstStyle/>
            <a:p>
              <a:pPr indent="-296673" lvl="0" marL="457200" rtl="0" algn="l">
                <a:lnSpc>
                  <a:spcPct val="115000"/>
                </a:lnSpc>
                <a:spcBef>
                  <a:spcPts val="0"/>
                </a:spcBef>
                <a:spcAft>
                  <a:spcPts val="0"/>
                </a:spcAft>
                <a:buClr>
                  <a:srgbClr val="A7291E"/>
                </a:buClr>
                <a:buSzPts val="1072"/>
                <a:buFont typeface="Roboto"/>
                <a:buChar char="-"/>
              </a:pPr>
              <a:r>
                <a:rPr lang="en" sz="1072">
                  <a:solidFill>
                    <a:srgbClr val="A7291E"/>
                  </a:solidFill>
                  <a:latin typeface="Roboto"/>
                  <a:ea typeface="Roboto"/>
                  <a:cs typeface="Roboto"/>
                  <a:sym typeface="Roboto"/>
                </a:rPr>
                <a:t>Saves time, cuts waste &amp; overstock</a:t>
              </a:r>
              <a:endParaRPr sz="1072">
                <a:solidFill>
                  <a:srgbClr val="A7291E"/>
                </a:solidFill>
                <a:latin typeface="Roboto"/>
                <a:ea typeface="Roboto"/>
                <a:cs typeface="Roboto"/>
                <a:sym typeface="Roboto"/>
              </a:endParaRPr>
            </a:p>
          </p:txBody>
        </p:sp>
      </p:grpSp>
      <p:grpSp>
        <p:nvGrpSpPr>
          <p:cNvPr id="1503" name="Google Shape;1503;p97"/>
          <p:cNvGrpSpPr/>
          <p:nvPr/>
        </p:nvGrpSpPr>
        <p:grpSpPr>
          <a:xfrm>
            <a:off x="569102" y="1580494"/>
            <a:ext cx="8101059" cy="995430"/>
            <a:chOff x="1593000" y="2322568"/>
            <a:chExt cx="5957975" cy="643500"/>
          </a:xfrm>
        </p:grpSpPr>
        <p:sp>
          <p:nvSpPr>
            <p:cNvPr id="1504" name="Google Shape;1504;p97"/>
            <p:cNvSpPr/>
            <p:nvPr/>
          </p:nvSpPr>
          <p:spPr>
            <a:xfrm>
              <a:off x="3728375" y="2322568"/>
              <a:ext cx="3822600" cy="6435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05" name="Google Shape;1505;p97"/>
            <p:cNvSpPr/>
            <p:nvPr/>
          </p:nvSpPr>
          <p:spPr>
            <a:xfrm flipH="1">
              <a:off x="2283025" y="2322575"/>
              <a:ext cx="18444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06" name="Google Shape;1506;p97"/>
            <p:cNvSpPr/>
            <p:nvPr/>
          </p:nvSpPr>
          <p:spPr>
            <a:xfrm rot="-5400000">
              <a:off x="3501574" y="1934671"/>
              <a:ext cx="643356" cy="1419149"/>
            </a:xfrm>
            <a:prstGeom prst="flowChartOffpageConnector">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07" name="Google Shape;1507;p97"/>
            <p:cNvSpPr/>
            <p:nvPr/>
          </p:nvSpPr>
          <p:spPr>
            <a:xfrm>
              <a:off x="2342625" y="2399951"/>
              <a:ext cx="1940700" cy="4959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lnSpc>
                  <a:spcPct val="115000"/>
                </a:lnSpc>
                <a:spcBef>
                  <a:spcPts val="0"/>
                </a:spcBef>
                <a:spcAft>
                  <a:spcPts val="0"/>
                </a:spcAft>
                <a:buNone/>
              </a:pPr>
              <a:r>
                <a:rPr b="1" lang="en" sz="1340">
                  <a:solidFill>
                    <a:srgbClr val="FFFFFF"/>
                  </a:solidFill>
                  <a:latin typeface="Inter"/>
                  <a:ea typeface="Inter"/>
                  <a:cs typeface="Inter"/>
                  <a:sym typeface="Inter"/>
                </a:rPr>
                <a:t>Smart Automation</a:t>
              </a:r>
              <a:endParaRPr b="1" sz="1340">
                <a:solidFill>
                  <a:srgbClr val="FFFFFF"/>
                </a:solidFill>
                <a:latin typeface="Inter"/>
                <a:ea typeface="Inter"/>
                <a:cs typeface="Inter"/>
                <a:sym typeface="Inter"/>
              </a:endParaRPr>
            </a:p>
          </p:txBody>
        </p:sp>
        <p:sp>
          <p:nvSpPr>
            <p:cNvPr id="1508" name="Google Shape;1508;p97"/>
            <p:cNvSpPr/>
            <p:nvPr/>
          </p:nvSpPr>
          <p:spPr>
            <a:xfrm>
              <a:off x="1593000" y="2322568"/>
              <a:ext cx="690000" cy="642300"/>
            </a:xfrm>
            <a:prstGeom prst="rect">
              <a:avLst/>
            </a:prstGeom>
            <a:solidFill>
              <a:schemeClr val="accent3"/>
            </a:solidFill>
            <a:ln>
              <a:noFill/>
            </a:ln>
            <a:effectLst>
              <a:outerShdw blurRad="95729" rotWithShape="0" algn="bl" dir="2700000" dist="38291">
                <a:srgbClr val="000000">
                  <a:alpha val="17000"/>
                </a:srgbClr>
              </a:outerShdw>
            </a:effectLst>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09" name="Google Shape;1509;p97"/>
            <p:cNvSpPr/>
            <p:nvPr/>
          </p:nvSpPr>
          <p:spPr>
            <a:xfrm>
              <a:off x="1593000" y="2322575"/>
              <a:ext cx="6900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ctr">
                <a:spcBef>
                  <a:spcPts val="0"/>
                </a:spcBef>
                <a:spcAft>
                  <a:spcPts val="0"/>
                </a:spcAft>
                <a:buNone/>
              </a:pPr>
              <a:r>
                <a:rPr lang="en" sz="3484">
                  <a:solidFill>
                    <a:srgbClr val="FFFFFF"/>
                  </a:solidFill>
                  <a:latin typeface="Roboto Thin"/>
                  <a:ea typeface="Roboto Thin"/>
                  <a:cs typeface="Roboto Thin"/>
                  <a:sym typeface="Roboto Thin"/>
                </a:rPr>
                <a:t>02</a:t>
              </a:r>
              <a:endParaRPr sz="3484">
                <a:solidFill>
                  <a:srgbClr val="FFFFFF"/>
                </a:solidFill>
                <a:latin typeface="Roboto Thin"/>
                <a:ea typeface="Roboto Thin"/>
                <a:cs typeface="Roboto Thin"/>
                <a:sym typeface="Roboto Thin"/>
              </a:endParaRPr>
            </a:p>
          </p:txBody>
        </p:sp>
        <p:sp>
          <p:nvSpPr>
            <p:cNvPr id="1510" name="Google Shape;1510;p97"/>
            <p:cNvSpPr/>
            <p:nvPr/>
          </p:nvSpPr>
          <p:spPr>
            <a:xfrm>
              <a:off x="4387850" y="2323750"/>
              <a:ext cx="2971200" cy="642300"/>
            </a:xfrm>
            <a:prstGeom prst="rect">
              <a:avLst/>
            </a:prstGeom>
            <a:solidFill>
              <a:schemeClr val="accent3"/>
            </a:solidFill>
            <a:ln>
              <a:noFill/>
            </a:ln>
          </p:spPr>
          <p:txBody>
            <a:bodyPr anchorCtr="0" anchor="ctr" bIns="122525" lIns="122525" spcFirstLastPara="1" rIns="122525" wrap="square" tIns="122525">
              <a:noAutofit/>
            </a:bodyPr>
            <a:lstStyle/>
            <a:p>
              <a:pPr indent="-296673" lvl="0" marL="457200" rtl="0" algn="l">
                <a:lnSpc>
                  <a:spcPct val="115000"/>
                </a:lnSpc>
                <a:spcBef>
                  <a:spcPts val="0"/>
                </a:spcBef>
                <a:spcAft>
                  <a:spcPts val="0"/>
                </a:spcAft>
                <a:buClr>
                  <a:srgbClr val="A7291E"/>
                </a:buClr>
                <a:buSzPts val="1072"/>
                <a:buFont typeface="Roboto"/>
                <a:buChar char="-"/>
              </a:pPr>
              <a:r>
                <a:rPr lang="en" sz="1072">
                  <a:solidFill>
                    <a:srgbClr val="A7291E"/>
                  </a:solidFill>
                  <a:latin typeface="Roboto"/>
                  <a:ea typeface="Roboto"/>
                  <a:cs typeface="Roboto"/>
                  <a:sym typeface="Roboto"/>
                </a:rPr>
                <a:t>Uses AI and cameras to track inventory</a:t>
              </a:r>
              <a:endParaRPr sz="1072">
                <a:solidFill>
                  <a:srgbClr val="A7291E"/>
                </a:solidFill>
                <a:latin typeface="Roboto"/>
                <a:ea typeface="Roboto"/>
                <a:cs typeface="Roboto"/>
                <a:sym typeface="Roboto"/>
              </a:endParaRPr>
            </a:p>
          </p:txBody>
        </p:sp>
      </p:grpSp>
      <p:grpSp>
        <p:nvGrpSpPr>
          <p:cNvPr id="1511" name="Google Shape;1511;p97"/>
          <p:cNvGrpSpPr/>
          <p:nvPr/>
        </p:nvGrpSpPr>
        <p:grpSpPr>
          <a:xfrm>
            <a:off x="569102" y="567058"/>
            <a:ext cx="8101059" cy="995430"/>
            <a:chOff x="1593000" y="2322568"/>
            <a:chExt cx="5957975" cy="643500"/>
          </a:xfrm>
        </p:grpSpPr>
        <p:sp>
          <p:nvSpPr>
            <p:cNvPr id="1512" name="Google Shape;1512;p97"/>
            <p:cNvSpPr/>
            <p:nvPr/>
          </p:nvSpPr>
          <p:spPr>
            <a:xfrm>
              <a:off x="3728375" y="2322568"/>
              <a:ext cx="3822600" cy="6435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13" name="Google Shape;1513;p97"/>
            <p:cNvSpPr/>
            <p:nvPr/>
          </p:nvSpPr>
          <p:spPr>
            <a:xfrm flipH="1">
              <a:off x="2283025" y="2322575"/>
              <a:ext cx="18444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14" name="Google Shape;1514;p97"/>
            <p:cNvSpPr/>
            <p:nvPr/>
          </p:nvSpPr>
          <p:spPr>
            <a:xfrm rot="-5400000">
              <a:off x="3501574" y="1934671"/>
              <a:ext cx="643356" cy="1419149"/>
            </a:xfrm>
            <a:prstGeom prst="flowChartOffpageConnector">
              <a:avLst/>
            </a:prstGeom>
            <a:solidFill>
              <a:schemeClr val="accent3"/>
            </a:solidFill>
            <a:ln>
              <a:noFill/>
            </a:ln>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15" name="Google Shape;1515;p97"/>
            <p:cNvSpPr/>
            <p:nvPr/>
          </p:nvSpPr>
          <p:spPr>
            <a:xfrm>
              <a:off x="2342625" y="2399951"/>
              <a:ext cx="1940700" cy="4959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l">
                <a:lnSpc>
                  <a:spcPct val="115000"/>
                </a:lnSpc>
                <a:spcBef>
                  <a:spcPts val="0"/>
                </a:spcBef>
                <a:spcAft>
                  <a:spcPts val="0"/>
                </a:spcAft>
                <a:buNone/>
              </a:pPr>
              <a:r>
                <a:rPr b="1" lang="en" sz="1340">
                  <a:solidFill>
                    <a:srgbClr val="FFFFFF"/>
                  </a:solidFill>
                  <a:latin typeface="Inter"/>
                  <a:ea typeface="Inter"/>
                  <a:cs typeface="Inter"/>
                  <a:sym typeface="Inter"/>
                </a:rPr>
                <a:t>Vendor-Flexible</a:t>
              </a:r>
              <a:endParaRPr b="1" sz="1340">
                <a:solidFill>
                  <a:srgbClr val="FFFFFF"/>
                </a:solidFill>
                <a:latin typeface="Inter"/>
                <a:ea typeface="Inter"/>
                <a:cs typeface="Inter"/>
                <a:sym typeface="Inter"/>
              </a:endParaRPr>
            </a:p>
          </p:txBody>
        </p:sp>
        <p:sp>
          <p:nvSpPr>
            <p:cNvPr id="1516" name="Google Shape;1516;p97"/>
            <p:cNvSpPr/>
            <p:nvPr/>
          </p:nvSpPr>
          <p:spPr>
            <a:xfrm>
              <a:off x="1593000" y="2322568"/>
              <a:ext cx="690000" cy="642300"/>
            </a:xfrm>
            <a:prstGeom prst="rect">
              <a:avLst/>
            </a:prstGeom>
            <a:solidFill>
              <a:schemeClr val="accent3"/>
            </a:solidFill>
            <a:ln>
              <a:noFill/>
            </a:ln>
            <a:effectLst>
              <a:outerShdw blurRad="95729" rotWithShape="0" algn="bl" dir="2700000" dist="38291">
                <a:srgbClr val="000000">
                  <a:alpha val="17000"/>
                </a:srgbClr>
              </a:outerShdw>
            </a:effectLst>
          </p:spPr>
          <p:txBody>
            <a:bodyPr anchorCtr="0" anchor="ctr" bIns="122525" lIns="122525" spcFirstLastPara="1" rIns="122525" wrap="square" tIns="122525">
              <a:noAutofit/>
            </a:bodyPr>
            <a:lstStyle/>
            <a:p>
              <a:pPr indent="0" lvl="0" marL="0" rtl="0" algn="l">
                <a:spcBef>
                  <a:spcPts val="0"/>
                </a:spcBef>
                <a:spcAft>
                  <a:spcPts val="0"/>
                </a:spcAft>
                <a:buNone/>
              </a:pPr>
              <a:r>
                <a:t/>
              </a:r>
              <a:endParaRPr/>
            </a:p>
          </p:txBody>
        </p:sp>
        <p:sp>
          <p:nvSpPr>
            <p:cNvPr id="1517" name="Google Shape;1517;p97"/>
            <p:cNvSpPr/>
            <p:nvPr/>
          </p:nvSpPr>
          <p:spPr>
            <a:xfrm>
              <a:off x="1593000" y="2322575"/>
              <a:ext cx="690000" cy="642600"/>
            </a:xfrm>
            <a:prstGeom prst="rect">
              <a:avLst/>
            </a:prstGeom>
            <a:solidFill>
              <a:schemeClr val="accent3"/>
            </a:solidFill>
            <a:ln>
              <a:noFill/>
            </a:ln>
          </p:spPr>
          <p:txBody>
            <a:bodyPr anchorCtr="0" anchor="ctr" bIns="122525" lIns="122525" spcFirstLastPara="1" rIns="122525" wrap="square" tIns="122525">
              <a:noAutofit/>
            </a:bodyPr>
            <a:lstStyle/>
            <a:p>
              <a:pPr indent="0" lvl="0" marL="0" rtl="0" algn="ctr">
                <a:spcBef>
                  <a:spcPts val="0"/>
                </a:spcBef>
                <a:spcAft>
                  <a:spcPts val="0"/>
                </a:spcAft>
                <a:buNone/>
              </a:pPr>
              <a:r>
                <a:rPr lang="en" sz="3484">
                  <a:solidFill>
                    <a:srgbClr val="FFFFFF"/>
                  </a:solidFill>
                  <a:latin typeface="Roboto Thin"/>
                  <a:ea typeface="Roboto Thin"/>
                  <a:cs typeface="Roboto Thin"/>
                  <a:sym typeface="Roboto Thin"/>
                </a:rPr>
                <a:t>01</a:t>
              </a:r>
              <a:endParaRPr sz="3484">
                <a:solidFill>
                  <a:srgbClr val="FFFFFF"/>
                </a:solidFill>
                <a:latin typeface="Roboto Thin"/>
                <a:ea typeface="Roboto Thin"/>
                <a:cs typeface="Roboto Thin"/>
                <a:sym typeface="Roboto Thin"/>
              </a:endParaRPr>
            </a:p>
          </p:txBody>
        </p:sp>
        <p:sp>
          <p:nvSpPr>
            <p:cNvPr id="1518" name="Google Shape;1518;p97"/>
            <p:cNvSpPr/>
            <p:nvPr/>
          </p:nvSpPr>
          <p:spPr>
            <a:xfrm>
              <a:off x="4387850" y="2323750"/>
              <a:ext cx="2971200" cy="642300"/>
            </a:xfrm>
            <a:prstGeom prst="rect">
              <a:avLst/>
            </a:prstGeom>
            <a:solidFill>
              <a:schemeClr val="accent3"/>
            </a:solidFill>
            <a:ln>
              <a:noFill/>
            </a:ln>
          </p:spPr>
          <p:txBody>
            <a:bodyPr anchorCtr="0" anchor="ctr" bIns="122525" lIns="122525" spcFirstLastPara="1" rIns="122525" wrap="square" tIns="122525">
              <a:noAutofit/>
            </a:bodyPr>
            <a:lstStyle/>
            <a:p>
              <a:pPr indent="-296673" lvl="0" marL="457200" rtl="0" algn="l">
                <a:lnSpc>
                  <a:spcPct val="115000"/>
                </a:lnSpc>
                <a:spcBef>
                  <a:spcPts val="0"/>
                </a:spcBef>
                <a:spcAft>
                  <a:spcPts val="0"/>
                </a:spcAft>
                <a:buClr>
                  <a:srgbClr val="A7291E"/>
                </a:buClr>
                <a:buSzPts val="1072"/>
                <a:buFont typeface="Roboto"/>
                <a:buChar char="-"/>
              </a:pPr>
              <a:r>
                <a:rPr lang="en" sz="1072">
                  <a:solidFill>
                    <a:srgbClr val="A7291E"/>
                  </a:solidFill>
                  <a:latin typeface="Roboto"/>
                  <a:ea typeface="Roboto"/>
                  <a:cs typeface="Roboto"/>
                  <a:sym typeface="Roboto"/>
                </a:rPr>
                <a:t>Works with any supplier or vendor</a:t>
              </a:r>
              <a:endParaRPr sz="1072">
                <a:solidFill>
                  <a:srgbClr val="A7291E"/>
                </a:solidFill>
                <a:latin typeface="Roboto"/>
                <a:ea typeface="Roboto"/>
                <a:cs typeface="Roboto"/>
                <a:sym typeface="Roboto"/>
              </a:endParaRPr>
            </a:p>
          </p:txBody>
        </p:sp>
      </p:grpSp>
      <p:pic>
        <p:nvPicPr>
          <p:cNvPr descr="a cardboard box with a barcode on the side of it (Provided by Tenor)" id="1519" name="Google Shape;1519;p97"/>
          <p:cNvPicPr preferRelativeResize="0"/>
          <p:nvPr/>
        </p:nvPicPr>
        <p:blipFill>
          <a:blip r:embed="rId3">
            <a:alphaModFix/>
          </a:blip>
          <a:stretch>
            <a:fillRect/>
          </a:stretch>
        </p:blipFill>
        <p:spPr>
          <a:xfrm>
            <a:off x="3248000" y="764575"/>
            <a:ext cx="649975" cy="670100"/>
          </a:xfrm>
          <a:prstGeom prst="rect">
            <a:avLst/>
          </a:prstGeom>
          <a:solidFill>
            <a:schemeClr val="accent3"/>
          </a:solidFill>
          <a:ln>
            <a:noFill/>
          </a:ln>
        </p:spPr>
      </p:pic>
      <p:pic>
        <p:nvPicPr>
          <p:cNvPr descr="an orange letter a with a silhouette of a person (Provided by Tenor)" id="1520" name="Google Shape;1520;p97"/>
          <p:cNvPicPr preferRelativeResize="0"/>
          <p:nvPr/>
        </p:nvPicPr>
        <p:blipFill>
          <a:blip r:embed="rId4">
            <a:alphaModFix/>
          </a:blip>
          <a:stretch>
            <a:fillRect/>
          </a:stretch>
        </p:blipFill>
        <p:spPr>
          <a:xfrm>
            <a:off x="3248000" y="1616250"/>
            <a:ext cx="763640" cy="746275"/>
          </a:xfrm>
          <a:prstGeom prst="rect">
            <a:avLst/>
          </a:prstGeom>
          <a:noFill/>
          <a:ln>
            <a:noFill/>
          </a:ln>
        </p:spPr>
      </p:pic>
      <p:pic>
        <p:nvPicPr>
          <p:cNvPr descr="a yellow bag of money with a brown dollar sign on it (Provided by Tenor)" id="1521" name="Google Shape;1521;p97"/>
          <p:cNvPicPr preferRelativeResize="0"/>
          <p:nvPr/>
        </p:nvPicPr>
        <p:blipFill>
          <a:blip r:embed="rId5">
            <a:alphaModFix/>
          </a:blip>
          <a:stretch>
            <a:fillRect/>
          </a:stretch>
        </p:blipFill>
        <p:spPr>
          <a:xfrm>
            <a:off x="3308625" y="2673800"/>
            <a:ext cx="649975" cy="746270"/>
          </a:xfrm>
          <a:prstGeom prst="rect">
            <a:avLst/>
          </a:prstGeom>
          <a:solidFill>
            <a:schemeClr val="accent3"/>
          </a:solid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5" name="Shape 1525"/>
        <p:cNvGrpSpPr/>
        <p:nvPr/>
      </p:nvGrpSpPr>
      <p:grpSpPr>
        <a:xfrm>
          <a:off x="0" y="0"/>
          <a:ext cx="0" cy="0"/>
          <a:chOff x="0" y="0"/>
          <a:chExt cx="0" cy="0"/>
        </a:xfrm>
      </p:grpSpPr>
      <p:sp>
        <p:nvSpPr>
          <p:cNvPr id="1526" name="Google Shape;1526;p98"/>
          <p:cNvSpPr txBox="1"/>
          <p:nvPr>
            <p:ph type="title"/>
          </p:nvPr>
        </p:nvSpPr>
        <p:spPr>
          <a:xfrm>
            <a:off x="684375" y="1882350"/>
            <a:ext cx="7870500" cy="1378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latin typeface="Gowun Batang"/>
                <a:ea typeface="Gowun Batang"/>
                <a:cs typeface="Gowun Batang"/>
                <a:sym typeface="Gowun Batang"/>
              </a:rPr>
              <a:t>The Foundation</a:t>
            </a:r>
            <a:endParaRPr>
              <a:latin typeface="Gowun Batang"/>
              <a:ea typeface="Gowun Batang"/>
              <a:cs typeface="Gowun Batang"/>
              <a:sym typeface="Gowun Batang"/>
            </a:endParaRPr>
          </a:p>
        </p:txBody>
      </p:sp>
      <p:sp>
        <p:nvSpPr>
          <p:cNvPr id="1527" name="Google Shape;1527;p98"/>
          <p:cNvSpPr txBox="1"/>
          <p:nvPr/>
        </p:nvSpPr>
        <p:spPr>
          <a:xfrm>
            <a:off x="1294100" y="2906000"/>
            <a:ext cx="6930300" cy="7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sp>
        <p:nvSpPr>
          <p:cNvPr id="1528" name="Google Shape;1528;p98"/>
          <p:cNvSpPr txBox="1"/>
          <p:nvPr/>
        </p:nvSpPr>
        <p:spPr>
          <a:xfrm>
            <a:off x="2230300" y="2906000"/>
            <a:ext cx="5472900" cy="5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Inter Thin"/>
                <a:ea typeface="Inter Thin"/>
                <a:cs typeface="Inter Thin"/>
                <a:sym typeface="Inter Thin"/>
              </a:rPr>
              <a:t>Breakdown of the product, its purpose, and what makes it unique.</a:t>
            </a:r>
            <a:endParaRPr sz="1100">
              <a:solidFill>
                <a:schemeClr val="lt1"/>
              </a:solidFill>
              <a:latin typeface="Inter Thin"/>
              <a:ea typeface="Inter Thin"/>
              <a:cs typeface="Inter Thin"/>
              <a:sym typeface="Inter Thi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2" name="Shape 1532"/>
        <p:cNvGrpSpPr/>
        <p:nvPr/>
      </p:nvGrpSpPr>
      <p:grpSpPr>
        <a:xfrm>
          <a:off x="0" y="0"/>
          <a:ext cx="0" cy="0"/>
          <a:chOff x="0" y="0"/>
          <a:chExt cx="0" cy="0"/>
        </a:xfrm>
      </p:grpSpPr>
      <p:grpSp>
        <p:nvGrpSpPr>
          <p:cNvPr id="1533" name="Google Shape;1533;p99"/>
          <p:cNvGrpSpPr/>
          <p:nvPr/>
        </p:nvGrpSpPr>
        <p:grpSpPr>
          <a:xfrm rot="5400000">
            <a:off x="592728" y="890697"/>
            <a:ext cx="369896" cy="333900"/>
            <a:chOff x="96076" y="654376"/>
            <a:chExt cx="369896" cy="333900"/>
          </a:xfrm>
        </p:grpSpPr>
        <p:cxnSp>
          <p:nvCxnSpPr>
            <p:cNvPr id="1534" name="Google Shape;1534;p99"/>
            <p:cNvCxnSpPr/>
            <p:nvPr/>
          </p:nvCxnSpPr>
          <p:spPr>
            <a:xfrm rot="5400000">
              <a:off x="113975" y="821326"/>
              <a:ext cx="333900" cy="0"/>
            </a:xfrm>
            <a:prstGeom prst="straightConnector1">
              <a:avLst/>
            </a:prstGeom>
            <a:noFill/>
            <a:ln cap="flat" cmpd="sng" w="19050">
              <a:solidFill>
                <a:schemeClr val="accent3"/>
              </a:solidFill>
              <a:prstDash val="solid"/>
              <a:round/>
              <a:headEnd len="sm" w="sm" type="none"/>
              <a:tailEnd len="sm" w="sm" type="none"/>
            </a:ln>
          </p:spPr>
        </p:cxnSp>
        <p:sp>
          <p:nvSpPr>
            <p:cNvPr id="1535" name="Google Shape;1535;p99"/>
            <p:cNvSpPr/>
            <p:nvPr/>
          </p:nvSpPr>
          <p:spPr>
            <a:xfrm>
              <a:off x="281321"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sp>
          <p:nvSpPr>
            <p:cNvPr id="1536" name="Google Shape;1536;p99"/>
            <p:cNvSpPr/>
            <p:nvPr/>
          </p:nvSpPr>
          <p:spPr>
            <a:xfrm flipH="1">
              <a:off x="96076" y="658254"/>
              <a:ext cx="184651" cy="165556"/>
            </a:xfrm>
            <a:custGeom>
              <a:rect b="b" l="l" r="r" t="t"/>
              <a:pathLst>
                <a:path extrusionOk="0" h="6525" w="7310">
                  <a:moveTo>
                    <a:pt x="7310" y="6525"/>
                  </a:moveTo>
                  <a:cubicBezTo>
                    <a:pt x="4232" y="5432"/>
                    <a:pt x="1499" y="2902"/>
                    <a:pt x="0" y="0"/>
                  </a:cubicBezTo>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Inter"/>
                <a:ea typeface="Inter"/>
                <a:cs typeface="Inter"/>
                <a:sym typeface="Inter"/>
              </a:endParaRPr>
            </a:p>
          </p:txBody>
        </p:sp>
      </p:grpSp>
      <p:cxnSp>
        <p:nvCxnSpPr>
          <p:cNvPr id="1537" name="Google Shape;1537;p99"/>
          <p:cNvCxnSpPr/>
          <p:nvPr/>
        </p:nvCxnSpPr>
        <p:spPr>
          <a:xfrm>
            <a:off x="6771475" y="2343725"/>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538" name="Google Shape;1538;p99"/>
          <p:cNvCxnSpPr/>
          <p:nvPr/>
        </p:nvCxnSpPr>
        <p:spPr>
          <a:xfrm>
            <a:off x="4861906" y="2343725"/>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539" name="Google Shape;1539;p99"/>
          <p:cNvCxnSpPr/>
          <p:nvPr/>
        </p:nvCxnSpPr>
        <p:spPr>
          <a:xfrm>
            <a:off x="2950750" y="2343725"/>
            <a:ext cx="0" cy="2799900"/>
          </a:xfrm>
          <a:prstGeom prst="straightConnector1">
            <a:avLst/>
          </a:prstGeom>
          <a:noFill/>
          <a:ln cap="flat" cmpd="sng" w="9525">
            <a:solidFill>
              <a:schemeClr val="accent6"/>
            </a:solidFill>
            <a:prstDash val="solid"/>
            <a:round/>
            <a:headEnd len="sm" w="sm" type="none"/>
            <a:tailEnd len="sm" w="sm" type="none"/>
          </a:ln>
        </p:spPr>
      </p:cxnSp>
      <p:cxnSp>
        <p:nvCxnSpPr>
          <p:cNvPr id="1540" name="Google Shape;1540;p99"/>
          <p:cNvCxnSpPr/>
          <p:nvPr/>
        </p:nvCxnSpPr>
        <p:spPr>
          <a:xfrm>
            <a:off x="1042100" y="334900"/>
            <a:ext cx="8102400" cy="0"/>
          </a:xfrm>
          <a:prstGeom prst="straightConnector1">
            <a:avLst/>
          </a:prstGeom>
          <a:noFill/>
          <a:ln cap="flat" cmpd="sng" w="9525">
            <a:solidFill>
              <a:schemeClr val="accent6"/>
            </a:solidFill>
            <a:prstDash val="solid"/>
            <a:round/>
            <a:headEnd len="sm" w="sm" type="none"/>
            <a:tailEnd len="sm" w="sm" type="none"/>
          </a:ln>
        </p:spPr>
      </p:cxnSp>
      <p:cxnSp>
        <p:nvCxnSpPr>
          <p:cNvPr id="1541" name="Google Shape;1541;p99"/>
          <p:cNvCxnSpPr/>
          <p:nvPr/>
        </p:nvCxnSpPr>
        <p:spPr>
          <a:xfrm>
            <a:off x="8623975" y="-200"/>
            <a:ext cx="0" cy="5143500"/>
          </a:xfrm>
          <a:prstGeom prst="straightConnector1">
            <a:avLst/>
          </a:prstGeom>
          <a:noFill/>
          <a:ln cap="flat" cmpd="sng" w="9525">
            <a:solidFill>
              <a:schemeClr val="accent6"/>
            </a:solidFill>
            <a:prstDash val="solid"/>
            <a:round/>
            <a:headEnd len="sm" w="sm" type="none"/>
            <a:tailEnd len="sm" w="sm" type="none"/>
          </a:ln>
        </p:spPr>
      </p:cxnSp>
      <p:cxnSp>
        <p:nvCxnSpPr>
          <p:cNvPr id="1542" name="Google Shape;1542;p99"/>
          <p:cNvCxnSpPr/>
          <p:nvPr/>
        </p:nvCxnSpPr>
        <p:spPr>
          <a:xfrm>
            <a:off x="1042100" y="-200"/>
            <a:ext cx="0" cy="5143800"/>
          </a:xfrm>
          <a:prstGeom prst="straightConnector1">
            <a:avLst/>
          </a:prstGeom>
          <a:noFill/>
          <a:ln cap="flat" cmpd="sng" w="9525">
            <a:solidFill>
              <a:schemeClr val="accent6"/>
            </a:solidFill>
            <a:prstDash val="solid"/>
            <a:round/>
            <a:headEnd len="sm" w="sm" type="none"/>
            <a:tailEnd len="sm" w="sm" type="none"/>
          </a:ln>
        </p:spPr>
      </p:cxnSp>
      <p:cxnSp>
        <p:nvCxnSpPr>
          <p:cNvPr id="1543" name="Google Shape;1543;p99"/>
          <p:cNvCxnSpPr/>
          <p:nvPr/>
        </p:nvCxnSpPr>
        <p:spPr>
          <a:xfrm rot="10800000">
            <a:off x="1040600" y="2343750"/>
            <a:ext cx="7582200" cy="0"/>
          </a:xfrm>
          <a:prstGeom prst="straightConnector1">
            <a:avLst/>
          </a:prstGeom>
          <a:noFill/>
          <a:ln cap="flat" cmpd="sng" w="9525">
            <a:solidFill>
              <a:schemeClr val="accent6"/>
            </a:solidFill>
            <a:prstDash val="solid"/>
            <a:round/>
            <a:headEnd len="sm" w="sm" type="none"/>
            <a:tailEnd len="sm" w="sm" type="none"/>
          </a:ln>
        </p:spPr>
      </p:cxnSp>
      <p:cxnSp>
        <p:nvCxnSpPr>
          <p:cNvPr id="1544" name="Google Shape;1544;p99"/>
          <p:cNvCxnSpPr/>
          <p:nvPr/>
        </p:nvCxnSpPr>
        <p:spPr>
          <a:xfrm>
            <a:off x="515350" y="-200"/>
            <a:ext cx="0" cy="5143800"/>
          </a:xfrm>
          <a:prstGeom prst="straightConnector1">
            <a:avLst/>
          </a:prstGeom>
          <a:noFill/>
          <a:ln cap="flat" cmpd="sng" w="9525">
            <a:solidFill>
              <a:schemeClr val="accent6"/>
            </a:solidFill>
            <a:prstDash val="solid"/>
            <a:round/>
            <a:headEnd len="sm" w="sm" type="none"/>
            <a:tailEnd len="sm" w="sm" type="none"/>
          </a:ln>
        </p:spPr>
      </p:cxnSp>
      <p:sp>
        <p:nvSpPr>
          <p:cNvPr id="1545" name="Google Shape;1545;p99"/>
          <p:cNvSpPr txBox="1"/>
          <p:nvPr>
            <p:ph idx="1" type="subTitle"/>
          </p:nvPr>
        </p:nvSpPr>
        <p:spPr>
          <a:xfrm>
            <a:off x="2951438" y="2726250"/>
            <a:ext cx="1910700" cy="642300"/>
          </a:xfrm>
          <a:prstGeom prst="rect">
            <a:avLst/>
          </a:prstGeom>
        </p:spPr>
        <p:txBody>
          <a:bodyPr anchorCtr="0" anchor="t" bIns="0" lIns="274300" spcFirstLastPara="1" rIns="182875" wrap="square" tIns="182875">
            <a:normAutofit/>
          </a:bodyPr>
          <a:lstStyle/>
          <a:p>
            <a:pPr indent="0" lvl="0" marL="0" rtl="0" algn="l">
              <a:lnSpc>
                <a:spcPct val="115000"/>
              </a:lnSpc>
              <a:spcBef>
                <a:spcPts val="0"/>
              </a:spcBef>
              <a:spcAft>
                <a:spcPts val="0"/>
              </a:spcAft>
              <a:buSzPts val="1200"/>
              <a:buNone/>
            </a:pPr>
            <a:r>
              <a:rPr lang="en" sz="1000">
                <a:solidFill>
                  <a:schemeClr val="lt2"/>
                </a:solidFill>
              </a:rPr>
              <a:t>Built for Simplicity and Reliability</a:t>
            </a:r>
            <a:endParaRPr sz="1000">
              <a:solidFill>
                <a:schemeClr val="lt2"/>
              </a:solidFill>
            </a:endParaRPr>
          </a:p>
        </p:txBody>
      </p:sp>
      <p:sp>
        <p:nvSpPr>
          <p:cNvPr id="1546" name="Google Shape;1546;p99"/>
          <p:cNvSpPr txBox="1"/>
          <p:nvPr>
            <p:ph type="title"/>
          </p:nvPr>
        </p:nvSpPr>
        <p:spPr>
          <a:xfrm>
            <a:off x="2952000" y="2343725"/>
            <a:ext cx="391800" cy="382800"/>
          </a:xfrm>
          <a:prstGeom prst="rect">
            <a:avLst/>
          </a:prstGeom>
        </p:spPr>
        <p:txBody>
          <a:bodyPr anchorCtr="0" anchor="ctr" bIns="0" lIns="91425" spcFirstLastPara="1" rIns="91425" wrap="square" tIns="0">
            <a:normAutofit/>
          </a:bodyPr>
          <a:lstStyle/>
          <a:p>
            <a:pPr indent="0" lvl="0" marL="0" rtl="0" algn="ctr">
              <a:lnSpc>
                <a:spcPct val="90000"/>
              </a:lnSpc>
              <a:spcBef>
                <a:spcPts val="0"/>
              </a:spcBef>
              <a:spcAft>
                <a:spcPts val="0"/>
              </a:spcAft>
              <a:buSzPts val="1200"/>
              <a:buNone/>
            </a:pPr>
            <a:r>
              <a:rPr lang="en" sz="1500"/>
              <a:t>2</a:t>
            </a:r>
            <a:endParaRPr sz="1500"/>
          </a:p>
        </p:txBody>
      </p:sp>
      <p:sp>
        <p:nvSpPr>
          <p:cNvPr id="1547" name="Google Shape;1547;p99"/>
          <p:cNvSpPr txBox="1"/>
          <p:nvPr>
            <p:ph idx="5" type="body"/>
          </p:nvPr>
        </p:nvSpPr>
        <p:spPr>
          <a:xfrm>
            <a:off x="2953650" y="3368600"/>
            <a:ext cx="1910700" cy="12909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Designed to be easy to use and dependable—no complicated systems, just what busy restaurants need.</a:t>
            </a:r>
            <a:endParaRPr>
              <a:solidFill>
                <a:schemeClr val="lt2"/>
              </a:solidFill>
            </a:endParaRPr>
          </a:p>
        </p:txBody>
      </p:sp>
      <p:sp>
        <p:nvSpPr>
          <p:cNvPr id="1548" name="Google Shape;1548;p99"/>
          <p:cNvSpPr txBox="1"/>
          <p:nvPr>
            <p:ph idx="2" type="title"/>
          </p:nvPr>
        </p:nvSpPr>
        <p:spPr>
          <a:xfrm>
            <a:off x="1042650" y="2343725"/>
            <a:ext cx="391800" cy="382800"/>
          </a:xfrm>
          <a:prstGeom prst="rect">
            <a:avLst/>
          </a:prstGeom>
        </p:spPr>
        <p:txBody>
          <a:bodyPr anchorCtr="0" anchor="ctr" bIns="0" lIns="91425" spcFirstLastPara="1" rIns="91425" wrap="square" tIns="0">
            <a:normAutofit/>
          </a:bodyPr>
          <a:lstStyle/>
          <a:p>
            <a:pPr indent="0" lvl="0" marL="0" rtl="0" algn="ctr">
              <a:lnSpc>
                <a:spcPct val="100000"/>
              </a:lnSpc>
              <a:spcBef>
                <a:spcPts val="0"/>
              </a:spcBef>
              <a:spcAft>
                <a:spcPts val="0"/>
              </a:spcAft>
              <a:buSzPts val="1200"/>
              <a:buNone/>
            </a:pPr>
            <a:r>
              <a:rPr lang="en" sz="1500"/>
              <a:t>1</a:t>
            </a:r>
            <a:endParaRPr sz="1500"/>
          </a:p>
        </p:txBody>
      </p:sp>
      <p:sp>
        <p:nvSpPr>
          <p:cNvPr id="1549" name="Google Shape;1549;p99"/>
          <p:cNvSpPr txBox="1"/>
          <p:nvPr>
            <p:ph idx="6" type="subTitle"/>
          </p:nvPr>
        </p:nvSpPr>
        <p:spPr>
          <a:xfrm>
            <a:off x="1041613" y="2726250"/>
            <a:ext cx="1910700" cy="642300"/>
          </a:xfrm>
          <a:prstGeom prst="rect">
            <a:avLst/>
          </a:prstGeom>
        </p:spPr>
        <p:txBody>
          <a:bodyPr anchorCtr="0" anchor="t" bIns="0" lIns="274300" spcFirstLastPara="1" rIns="182875" wrap="square" tIns="182875">
            <a:normAutofit fontScale="85000" lnSpcReduction="20000"/>
          </a:bodyPr>
          <a:lstStyle/>
          <a:p>
            <a:pPr indent="0" lvl="0" marL="0" rtl="0" algn="l">
              <a:lnSpc>
                <a:spcPct val="115000"/>
              </a:lnSpc>
              <a:spcBef>
                <a:spcPts val="0"/>
              </a:spcBef>
              <a:spcAft>
                <a:spcPts val="0"/>
              </a:spcAft>
              <a:buSzPct val="100000"/>
              <a:buNone/>
            </a:pPr>
            <a:r>
              <a:rPr lang="en">
                <a:solidFill>
                  <a:schemeClr val="lt2"/>
                </a:solidFill>
              </a:rPr>
              <a:t>Prevent Costly Inventory Stocking  Errors</a:t>
            </a:r>
            <a:endParaRPr>
              <a:solidFill>
                <a:schemeClr val="lt2"/>
              </a:solidFill>
            </a:endParaRPr>
          </a:p>
        </p:txBody>
      </p:sp>
      <p:sp>
        <p:nvSpPr>
          <p:cNvPr id="1550" name="Google Shape;1550;p99"/>
          <p:cNvSpPr txBox="1"/>
          <p:nvPr>
            <p:ph idx="3" type="title"/>
          </p:nvPr>
        </p:nvSpPr>
        <p:spPr>
          <a:xfrm>
            <a:off x="4867800" y="2343725"/>
            <a:ext cx="391800" cy="382800"/>
          </a:xfrm>
          <a:prstGeom prst="rect">
            <a:avLst/>
          </a:prstGeom>
        </p:spPr>
        <p:txBody>
          <a:bodyPr anchorCtr="0" anchor="ctr" bIns="0" lIns="91425" spcFirstLastPara="1" rIns="91425" wrap="square" tIns="0">
            <a:normAutofit/>
          </a:bodyPr>
          <a:lstStyle/>
          <a:p>
            <a:pPr indent="0" lvl="0" marL="0" rtl="0" algn="ctr">
              <a:lnSpc>
                <a:spcPct val="100000"/>
              </a:lnSpc>
              <a:spcBef>
                <a:spcPts val="0"/>
              </a:spcBef>
              <a:spcAft>
                <a:spcPts val="0"/>
              </a:spcAft>
              <a:buSzPts val="1200"/>
              <a:buNone/>
            </a:pPr>
            <a:r>
              <a:rPr lang="en" sz="1500"/>
              <a:t>3</a:t>
            </a:r>
            <a:endParaRPr sz="1500"/>
          </a:p>
        </p:txBody>
      </p:sp>
      <p:sp>
        <p:nvSpPr>
          <p:cNvPr id="1551" name="Google Shape;1551;p99"/>
          <p:cNvSpPr txBox="1"/>
          <p:nvPr>
            <p:ph idx="7" type="subTitle"/>
          </p:nvPr>
        </p:nvSpPr>
        <p:spPr>
          <a:xfrm>
            <a:off x="4867238" y="2726250"/>
            <a:ext cx="1910700" cy="642300"/>
          </a:xfrm>
          <a:prstGeom prst="rect">
            <a:avLst/>
          </a:prstGeom>
        </p:spPr>
        <p:txBody>
          <a:bodyPr anchorCtr="0" anchor="t" bIns="0" lIns="274300" spcFirstLastPara="1" rIns="182875" wrap="square" tIns="182875">
            <a:normAutofit/>
          </a:bodyPr>
          <a:lstStyle/>
          <a:p>
            <a:pPr indent="0" lvl="0" marL="0" rtl="0" algn="l">
              <a:lnSpc>
                <a:spcPct val="115000"/>
              </a:lnSpc>
              <a:spcBef>
                <a:spcPts val="0"/>
              </a:spcBef>
              <a:spcAft>
                <a:spcPts val="0"/>
              </a:spcAft>
              <a:buSzPts val="1200"/>
              <a:buNone/>
            </a:pPr>
            <a:r>
              <a:rPr lang="en" sz="1000">
                <a:solidFill>
                  <a:schemeClr val="lt2"/>
                </a:solidFill>
              </a:rPr>
              <a:t>Save Time &amp; Protect Profits</a:t>
            </a:r>
            <a:endParaRPr sz="1000">
              <a:solidFill>
                <a:schemeClr val="lt2"/>
              </a:solidFill>
            </a:endParaRPr>
          </a:p>
        </p:txBody>
      </p:sp>
      <p:sp>
        <p:nvSpPr>
          <p:cNvPr id="1552" name="Google Shape;1552;p99"/>
          <p:cNvSpPr txBox="1"/>
          <p:nvPr>
            <p:ph idx="8" type="body"/>
          </p:nvPr>
        </p:nvSpPr>
        <p:spPr>
          <a:xfrm>
            <a:off x="1044300" y="3368600"/>
            <a:ext cx="1910700" cy="12909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Helps prevent overstocking, understocking, and human error through real-time tracking and automation.</a:t>
            </a:r>
            <a:endParaRPr>
              <a:solidFill>
                <a:schemeClr val="lt2"/>
              </a:solidFill>
            </a:endParaRPr>
          </a:p>
        </p:txBody>
      </p:sp>
      <p:sp>
        <p:nvSpPr>
          <p:cNvPr id="1553" name="Google Shape;1553;p99"/>
          <p:cNvSpPr txBox="1"/>
          <p:nvPr>
            <p:ph idx="9" type="body"/>
          </p:nvPr>
        </p:nvSpPr>
        <p:spPr>
          <a:xfrm>
            <a:off x="4869450" y="3368600"/>
            <a:ext cx="1910700" cy="12909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Streamlines inventory tasks to reduce waste, save time, and avoid profit loss from stock issues.</a:t>
            </a:r>
            <a:endParaRPr>
              <a:solidFill>
                <a:schemeClr val="lt2"/>
              </a:solidFill>
            </a:endParaRPr>
          </a:p>
        </p:txBody>
      </p:sp>
      <p:sp>
        <p:nvSpPr>
          <p:cNvPr id="1554" name="Google Shape;1554;p99"/>
          <p:cNvSpPr txBox="1"/>
          <p:nvPr>
            <p:ph idx="4" type="title"/>
          </p:nvPr>
        </p:nvSpPr>
        <p:spPr>
          <a:xfrm>
            <a:off x="6772025" y="2343725"/>
            <a:ext cx="391800" cy="382800"/>
          </a:xfrm>
          <a:prstGeom prst="rect">
            <a:avLst/>
          </a:prstGeom>
        </p:spPr>
        <p:txBody>
          <a:bodyPr anchorCtr="0" anchor="ctr" bIns="0" lIns="91425" spcFirstLastPara="1" rIns="91425" wrap="square" tIns="0">
            <a:normAutofit/>
          </a:bodyPr>
          <a:lstStyle/>
          <a:p>
            <a:pPr indent="0" lvl="0" marL="0" rtl="0" algn="ctr">
              <a:lnSpc>
                <a:spcPct val="90000"/>
              </a:lnSpc>
              <a:spcBef>
                <a:spcPts val="0"/>
              </a:spcBef>
              <a:spcAft>
                <a:spcPts val="0"/>
              </a:spcAft>
              <a:buSzPts val="1200"/>
              <a:buNone/>
            </a:pPr>
            <a:r>
              <a:rPr lang="en" sz="1500"/>
              <a:t>4</a:t>
            </a:r>
            <a:endParaRPr sz="1500"/>
          </a:p>
        </p:txBody>
      </p:sp>
      <p:sp>
        <p:nvSpPr>
          <p:cNvPr id="1555" name="Google Shape;1555;p99"/>
          <p:cNvSpPr txBox="1"/>
          <p:nvPr>
            <p:ph idx="13" type="subTitle"/>
          </p:nvPr>
        </p:nvSpPr>
        <p:spPr>
          <a:xfrm>
            <a:off x="6771474" y="2726250"/>
            <a:ext cx="1846800" cy="642300"/>
          </a:xfrm>
          <a:prstGeom prst="rect">
            <a:avLst/>
          </a:prstGeom>
        </p:spPr>
        <p:txBody>
          <a:bodyPr anchorCtr="0" anchor="t" bIns="0" lIns="274300" spcFirstLastPara="1" rIns="182875" wrap="square" tIns="182875">
            <a:noAutofit/>
          </a:bodyPr>
          <a:lstStyle/>
          <a:p>
            <a:pPr indent="0" lvl="0" marL="0" rtl="0" algn="l">
              <a:lnSpc>
                <a:spcPct val="115000"/>
              </a:lnSpc>
              <a:spcBef>
                <a:spcPts val="0"/>
              </a:spcBef>
              <a:spcAft>
                <a:spcPts val="0"/>
              </a:spcAft>
              <a:buSzPts val="1020"/>
              <a:buNone/>
            </a:pPr>
            <a:r>
              <a:rPr lang="en" sz="1020">
                <a:solidFill>
                  <a:schemeClr val="lt2"/>
                </a:solidFill>
              </a:rPr>
              <a:t>AI- Powered Insights for Smarter Decisions </a:t>
            </a:r>
            <a:endParaRPr sz="1020">
              <a:solidFill>
                <a:schemeClr val="lt2"/>
              </a:solidFill>
            </a:endParaRPr>
          </a:p>
        </p:txBody>
      </p:sp>
      <p:sp>
        <p:nvSpPr>
          <p:cNvPr id="1556" name="Google Shape;1556;p99"/>
          <p:cNvSpPr txBox="1"/>
          <p:nvPr>
            <p:ph idx="14" type="body"/>
          </p:nvPr>
        </p:nvSpPr>
        <p:spPr>
          <a:xfrm>
            <a:off x="6773613" y="3368600"/>
            <a:ext cx="1846800" cy="1290900"/>
          </a:xfrm>
          <a:prstGeom prst="rect">
            <a:avLst/>
          </a:prstGeom>
        </p:spPr>
        <p:txBody>
          <a:bodyPr anchorCtr="0" anchor="t" bIns="0" lIns="274300" spcFirstLastPara="1" rIns="182875" wrap="square" tIns="0">
            <a:normAutofit/>
          </a:bodyPr>
          <a:lstStyle/>
          <a:p>
            <a:pPr indent="0" lvl="0" marL="0" rtl="0" algn="l">
              <a:lnSpc>
                <a:spcPct val="115000"/>
              </a:lnSpc>
              <a:spcBef>
                <a:spcPts val="0"/>
              </a:spcBef>
              <a:spcAft>
                <a:spcPts val="0"/>
              </a:spcAft>
              <a:buSzPts val="1000"/>
              <a:buNone/>
            </a:pPr>
            <a:r>
              <a:rPr lang="en">
                <a:solidFill>
                  <a:schemeClr val="lt2"/>
                </a:solidFill>
              </a:rPr>
              <a:t>Uses data and AI to provide insights that improve ordering, reduce waste, and boost efficiency.</a:t>
            </a:r>
            <a:endParaRPr>
              <a:solidFill>
                <a:schemeClr val="lt2"/>
              </a:solidFill>
            </a:endParaRPr>
          </a:p>
        </p:txBody>
      </p:sp>
      <p:sp>
        <p:nvSpPr>
          <p:cNvPr id="1557" name="Google Shape;1557;p99"/>
          <p:cNvSpPr txBox="1"/>
          <p:nvPr>
            <p:ph idx="16" type="subTitle"/>
          </p:nvPr>
        </p:nvSpPr>
        <p:spPr>
          <a:xfrm>
            <a:off x="1040700" y="-175"/>
            <a:ext cx="2930100" cy="335100"/>
          </a:xfrm>
          <a:prstGeom prst="rect">
            <a:avLst/>
          </a:prstGeom>
        </p:spPr>
        <p:txBody>
          <a:bodyPr anchorCtr="0" anchor="ctr" bIns="91425" lIns="274300" spcFirstLastPara="1" rIns="91425" wrap="square" tIns="91425">
            <a:normAutofit/>
          </a:bodyPr>
          <a:lstStyle/>
          <a:p>
            <a:pPr indent="0" lvl="0" marL="0" rtl="0" algn="l">
              <a:lnSpc>
                <a:spcPct val="115000"/>
              </a:lnSpc>
              <a:spcBef>
                <a:spcPts val="0"/>
              </a:spcBef>
              <a:spcAft>
                <a:spcPts val="0"/>
              </a:spcAft>
              <a:buSzPts val="800"/>
              <a:buNone/>
            </a:pPr>
            <a:r>
              <a:rPr lang="en"/>
              <a:t>InvenStorey</a:t>
            </a:r>
            <a:endParaRPr/>
          </a:p>
        </p:txBody>
      </p:sp>
      <p:sp>
        <p:nvSpPr>
          <p:cNvPr id="1558" name="Google Shape;1558;p99"/>
          <p:cNvSpPr txBox="1"/>
          <p:nvPr>
            <p:ph idx="19" type="title"/>
          </p:nvPr>
        </p:nvSpPr>
        <p:spPr>
          <a:xfrm flipH="1">
            <a:off x="1046200" y="772500"/>
            <a:ext cx="5726100" cy="1571100"/>
          </a:xfrm>
          <a:prstGeom prst="rect">
            <a:avLst/>
          </a:prstGeom>
        </p:spPr>
        <p:txBody>
          <a:bodyPr anchorCtr="0" anchor="t" bIns="91425" lIns="274300" spcFirstLastPara="1" rIns="91425" wrap="square" tIns="91425">
            <a:normAutofit/>
          </a:bodyPr>
          <a:lstStyle/>
          <a:p>
            <a:pPr indent="0" lvl="0" marL="0" rtl="0" algn="l">
              <a:lnSpc>
                <a:spcPct val="80000"/>
              </a:lnSpc>
              <a:spcBef>
                <a:spcPts val="0"/>
              </a:spcBef>
              <a:spcAft>
                <a:spcPts val="0"/>
              </a:spcAft>
              <a:buSzPts val="4400"/>
              <a:buNone/>
            </a:pPr>
            <a:r>
              <a:rPr lang="en">
                <a:solidFill>
                  <a:schemeClr val="lt2"/>
                </a:solidFill>
              </a:rPr>
              <a:t>Project Purpose</a:t>
            </a:r>
            <a:endParaRPr>
              <a:solidFill>
                <a:schemeClr val="l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100"/>
          <p:cNvSpPr txBox="1"/>
          <p:nvPr/>
        </p:nvSpPr>
        <p:spPr>
          <a:xfrm>
            <a:off x="358375" y="228600"/>
            <a:ext cx="8037600" cy="510000"/>
          </a:xfrm>
          <a:prstGeom prst="rect">
            <a:avLst/>
          </a:prstGeom>
          <a:solidFill>
            <a:schemeClr val="dk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2"/>
                </a:solidFill>
                <a:latin typeface="Gowun Batang"/>
                <a:ea typeface="Gowun Batang"/>
                <a:cs typeface="Gowun Batang"/>
                <a:sym typeface="Gowun Batang"/>
              </a:rPr>
              <a:t>Core Objectives</a:t>
            </a:r>
            <a:endParaRPr sz="3000">
              <a:solidFill>
                <a:schemeClr val="lt2"/>
              </a:solidFill>
              <a:latin typeface="Gowun Batang"/>
              <a:ea typeface="Gowun Batang"/>
              <a:cs typeface="Gowun Batang"/>
              <a:sym typeface="Gowun Batang"/>
            </a:endParaRPr>
          </a:p>
        </p:txBody>
      </p:sp>
      <p:sp>
        <p:nvSpPr>
          <p:cNvPr id="1564" name="Google Shape;1564;p100"/>
          <p:cNvSpPr txBox="1"/>
          <p:nvPr/>
        </p:nvSpPr>
        <p:spPr>
          <a:xfrm flipH="1">
            <a:off x="1136900" y="4186025"/>
            <a:ext cx="23871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cxnSp>
        <p:nvCxnSpPr>
          <p:cNvPr id="1565" name="Google Shape;1565;p100"/>
          <p:cNvCxnSpPr/>
          <p:nvPr/>
        </p:nvCxnSpPr>
        <p:spPr>
          <a:xfrm flipH="1" rot="10800000">
            <a:off x="2849475" y="1081500"/>
            <a:ext cx="9052800" cy="25800"/>
          </a:xfrm>
          <a:prstGeom prst="straightConnector1">
            <a:avLst/>
          </a:prstGeom>
          <a:noFill/>
          <a:ln cap="flat" cmpd="sng" w="9525">
            <a:solidFill>
              <a:schemeClr val="dk2"/>
            </a:solidFill>
            <a:prstDash val="solid"/>
            <a:round/>
            <a:headEnd len="med" w="med" type="none"/>
            <a:tailEnd len="med" w="med" type="none"/>
          </a:ln>
        </p:spPr>
      </p:cxnSp>
      <p:sp>
        <p:nvSpPr>
          <p:cNvPr id="1566" name="Google Shape;1566;p100"/>
          <p:cNvSpPr/>
          <p:nvPr/>
        </p:nvSpPr>
        <p:spPr>
          <a:xfrm>
            <a:off x="228600" y="998250"/>
            <a:ext cx="2457000" cy="3147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7" name="Google Shape;1567;p100"/>
          <p:cNvSpPr/>
          <p:nvPr/>
        </p:nvSpPr>
        <p:spPr>
          <a:xfrm>
            <a:off x="3240400" y="998250"/>
            <a:ext cx="2457000" cy="3147000"/>
          </a:xfrm>
          <a:prstGeom prst="rect">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68" name="Google Shape;1568;p100"/>
          <p:cNvSpPr/>
          <p:nvPr/>
        </p:nvSpPr>
        <p:spPr>
          <a:xfrm>
            <a:off x="6184500" y="998250"/>
            <a:ext cx="2457000" cy="3147000"/>
          </a:xfrm>
          <a:prstGeom prst="rect">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pic>
        <p:nvPicPr>
          <p:cNvPr descr="a light bulb with rays coming out of it on a white background (Provided by Tenor)" id="1569" name="Google Shape;1569;p100"/>
          <p:cNvPicPr preferRelativeResize="0"/>
          <p:nvPr/>
        </p:nvPicPr>
        <p:blipFill>
          <a:blip r:embed="rId3">
            <a:alphaModFix/>
          </a:blip>
          <a:stretch>
            <a:fillRect/>
          </a:stretch>
        </p:blipFill>
        <p:spPr>
          <a:xfrm>
            <a:off x="3857150" y="1356173"/>
            <a:ext cx="860801" cy="653775"/>
          </a:xfrm>
          <a:prstGeom prst="rect">
            <a:avLst/>
          </a:prstGeom>
          <a:solidFill>
            <a:schemeClr val="accent3"/>
          </a:solidFill>
          <a:ln>
            <a:noFill/>
          </a:ln>
        </p:spPr>
      </p:pic>
      <p:pic>
        <p:nvPicPr>
          <p:cNvPr descr="a clipboard with a checklist and a red tick (Provided by Tenor)" id="1570" name="Google Shape;1570;p100"/>
          <p:cNvPicPr preferRelativeResize="0"/>
          <p:nvPr/>
        </p:nvPicPr>
        <p:blipFill>
          <a:blip r:embed="rId4">
            <a:alphaModFix/>
          </a:blip>
          <a:stretch>
            <a:fillRect/>
          </a:stretch>
        </p:blipFill>
        <p:spPr>
          <a:xfrm>
            <a:off x="7153800" y="1500000"/>
            <a:ext cx="444150" cy="509950"/>
          </a:xfrm>
          <a:prstGeom prst="rect">
            <a:avLst/>
          </a:prstGeom>
          <a:noFill/>
          <a:ln>
            <a:noFill/>
          </a:ln>
        </p:spPr>
      </p:pic>
      <p:sp>
        <p:nvSpPr>
          <p:cNvPr id="1571" name="Google Shape;1571;p100"/>
          <p:cNvSpPr txBox="1"/>
          <p:nvPr/>
        </p:nvSpPr>
        <p:spPr>
          <a:xfrm>
            <a:off x="496000" y="1120800"/>
            <a:ext cx="1769700" cy="3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Gowun Batang"/>
                <a:ea typeface="Gowun Batang"/>
                <a:cs typeface="Gowun Batang"/>
                <a:sym typeface="Gowun Batang"/>
              </a:rPr>
              <a:t>Problem</a:t>
            </a:r>
            <a:endParaRPr sz="2200">
              <a:solidFill>
                <a:schemeClr val="lt2"/>
              </a:solidFill>
              <a:latin typeface="Gowun Batang"/>
              <a:ea typeface="Gowun Batang"/>
              <a:cs typeface="Gowun Batang"/>
              <a:sym typeface="Gowun Batang"/>
            </a:endParaRPr>
          </a:p>
        </p:txBody>
      </p:sp>
      <p:sp>
        <p:nvSpPr>
          <p:cNvPr id="1572" name="Google Shape;1572;p100"/>
          <p:cNvSpPr txBox="1"/>
          <p:nvPr/>
        </p:nvSpPr>
        <p:spPr>
          <a:xfrm>
            <a:off x="3550200" y="1120800"/>
            <a:ext cx="1769700" cy="3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Gowun Batang"/>
                <a:ea typeface="Gowun Batang"/>
                <a:cs typeface="Gowun Batang"/>
                <a:sym typeface="Gowun Batang"/>
              </a:rPr>
              <a:t>Purpose</a:t>
            </a:r>
            <a:endParaRPr sz="2200">
              <a:solidFill>
                <a:schemeClr val="lt1"/>
              </a:solidFill>
              <a:latin typeface="Gowun Batang"/>
              <a:ea typeface="Gowun Batang"/>
              <a:cs typeface="Gowun Batang"/>
              <a:sym typeface="Gowun Batang"/>
            </a:endParaRPr>
          </a:p>
        </p:txBody>
      </p:sp>
      <p:sp>
        <p:nvSpPr>
          <p:cNvPr id="1573" name="Google Shape;1573;p100"/>
          <p:cNvSpPr txBox="1"/>
          <p:nvPr/>
        </p:nvSpPr>
        <p:spPr>
          <a:xfrm>
            <a:off x="6604400" y="1107288"/>
            <a:ext cx="1769700" cy="3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2"/>
                </a:solidFill>
                <a:latin typeface="Gowun Batang"/>
                <a:ea typeface="Gowun Batang"/>
                <a:cs typeface="Gowun Batang"/>
                <a:sym typeface="Gowun Batang"/>
              </a:rPr>
              <a:t>Objectives</a:t>
            </a:r>
            <a:endParaRPr sz="2200">
              <a:solidFill>
                <a:schemeClr val="lt2"/>
              </a:solidFill>
              <a:latin typeface="Gowun Batang"/>
              <a:ea typeface="Gowun Batang"/>
              <a:cs typeface="Gowun Batang"/>
              <a:sym typeface="Gowun Batang"/>
            </a:endParaRPr>
          </a:p>
        </p:txBody>
      </p:sp>
      <p:sp>
        <p:nvSpPr>
          <p:cNvPr id="1574" name="Google Shape;1574;p100"/>
          <p:cNvSpPr/>
          <p:nvPr/>
        </p:nvSpPr>
        <p:spPr>
          <a:xfrm>
            <a:off x="2740850" y="2571750"/>
            <a:ext cx="444300" cy="39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75" name="Google Shape;1575;p100"/>
          <p:cNvSpPr/>
          <p:nvPr/>
        </p:nvSpPr>
        <p:spPr>
          <a:xfrm>
            <a:off x="5718800" y="2571750"/>
            <a:ext cx="444300" cy="39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1576" name="Google Shape;1576;p100"/>
          <p:cNvSpPr txBox="1"/>
          <p:nvPr/>
        </p:nvSpPr>
        <p:spPr>
          <a:xfrm>
            <a:off x="184700" y="2054950"/>
            <a:ext cx="2387100" cy="1505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2"/>
              </a:buClr>
              <a:buSzPts val="1200"/>
              <a:buFont typeface="Inter Light"/>
              <a:buChar char="❏"/>
            </a:pPr>
            <a:r>
              <a:rPr lang="en" sz="1200">
                <a:solidFill>
                  <a:schemeClr val="lt2"/>
                </a:solidFill>
                <a:latin typeface="Inter Light"/>
                <a:ea typeface="Inter Light"/>
                <a:cs typeface="Inter Light"/>
                <a:sym typeface="Inter Light"/>
              </a:rPr>
              <a:t>Manual Inventory tracking causes inefficiency and waste leading to:</a:t>
            </a:r>
            <a:endParaRPr sz="1200">
              <a:solidFill>
                <a:schemeClr val="lt2"/>
              </a:solidFill>
              <a:latin typeface="Inter Light"/>
              <a:ea typeface="Inter Light"/>
              <a:cs typeface="Inter Light"/>
              <a:sym typeface="Inter Light"/>
            </a:endParaRPr>
          </a:p>
          <a:p>
            <a:pPr indent="0" lvl="0" marL="457200" rtl="0" algn="l">
              <a:spcBef>
                <a:spcPts val="0"/>
              </a:spcBef>
              <a:spcAft>
                <a:spcPts val="0"/>
              </a:spcAft>
              <a:buNone/>
            </a:pPr>
            <a:r>
              <a:rPr lang="en" sz="1200">
                <a:solidFill>
                  <a:schemeClr val="lt2"/>
                </a:solidFill>
                <a:latin typeface="Inter Light"/>
                <a:ea typeface="Inter Light"/>
                <a:cs typeface="Inter Light"/>
                <a:sym typeface="Inter Light"/>
              </a:rPr>
              <a:t>-Inaccurate stock levels</a:t>
            </a:r>
            <a:endParaRPr sz="1200">
              <a:solidFill>
                <a:schemeClr val="lt2"/>
              </a:solidFill>
              <a:latin typeface="Inter Light"/>
              <a:ea typeface="Inter Light"/>
              <a:cs typeface="Inter Light"/>
              <a:sym typeface="Inter Light"/>
            </a:endParaRPr>
          </a:p>
          <a:p>
            <a:pPr indent="0" lvl="0" marL="457200" rtl="0" algn="l">
              <a:spcBef>
                <a:spcPts val="0"/>
              </a:spcBef>
              <a:spcAft>
                <a:spcPts val="0"/>
              </a:spcAft>
              <a:buNone/>
            </a:pPr>
            <a:r>
              <a:rPr lang="en" sz="1200">
                <a:solidFill>
                  <a:schemeClr val="lt2"/>
                </a:solidFill>
                <a:latin typeface="Inter Light"/>
                <a:ea typeface="Inter Light"/>
                <a:cs typeface="Inter Light"/>
                <a:sym typeface="Inter Light"/>
              </a:rPr>
              <a:t>-Increased labor costs</a:t>
            </a:r>
            <a:endParaRPr sz="1200">
              <a:solidFill>
                <a:schemeClr val="lt2"/>
              </a:solidFill>
              <a:latin typeface="Inter Light"/>
              <a:ea typeface="Inter Light"/>
              <a:cs typeface="Inter Light"/>
              <a:sym typeface="Inter Light"/>
            </a:endParaRPr>
          </a:p>
          <a:p>
            <a:pPr indent="0" lvl="0" marL="457200" rtl="0" algn="l">
              <a:spcBef>
                <a:spcPts val="0"/>
              </a:spcBef>
              <a:spcAft>
                <a:spcPts val="0"/>
              </a:spcAft>
              <a:buNone/>
            </a:pPr>
            <a:r>
              <a:rPr lang="en" sz="1200">
                <a:solidFill>
                  <a:schemeClr val="lt2"/>
                </a:solidFill>
                <a:latin typeface="Inter Light"/>
                <a:ea typeface="Inter Light"/>
                <a:cs typeface="Inter Light"/>
                <a:sym typeface="Inter Light"/>
              </a:rPr>
              <a:t>-Human error</a:t>
            </a:r>
            <a:endParaRPr sz="1200">
              <a:solidFill>
                <a:schemeClr val="lt2"/>
              </a:solidFill>
              <a:latin typeface="Inter Light"/>
              <a:ea typeface="Inter Light"/>
              <a:cs typeface="Inter Light"/>
              <a:sym typeface="Inter Light"/>
            </a:endParaRPr>
          </a:p>
        </p:txBody>
      </p:sp>
      <p:sp>
        <p:nvSpPr>
          <p:cNvPr id="1577" name="Google Shape;1577;p100"/>
          <p:cNvSpPr txBox="1"/>
          <p:nvPr/>
        </p:nvSpPr>
        <p:spPr>
          <a:xfrm>
            <a:off x="3354075" y="2054950"/>
            <a:ext cx="2075100" cy="1505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1"/>
              </a:buClr>
              <a:buSzPts val="1200"/>
              <a:buFont typeface="Inter Light"/>
              <a:buChar char="❏"/>
            </a:pPr>
            <a:r>
              <a:rPr lang="en" sz="1200">
                <a:solidFill>
                  <a:schemeClr val="lt1"/>
                </a:solidFill>
                <a:latin typeface="Inter Light"/>
                <a:ea typeface="Inter Light"/>
                <a:cs typeface="Inter Light"/>
                <a:sym typeface="Inter Light"/>
              </a:rPr>
              <a:t>To streamline restaurant inventory using a smart tracking system.</a:t>
            </a:r>
            <a:endParaRPr sz="1200">
              <a:solidFill>
                <a:schemeClr val="lt1"/>
              </a:solidFill>
              <a:latin typeface="Inter Light"/>
              <a:ea typeface="Inter Light"/>
              <a:cs typeface="Inter Light"/>
              <a:sym typeface="Inter Light"/>
            </a:endParaRPr>
          </a:p>
          <a:p>
            <a:pPr indent="-304800" lvl="0" marL="457200" rtl="0" algn="l">
              <a:spcBef>
                <a:spcPts val="0"/>
              </a:spcBef>
              <a:spcAft>
                <a:spcPts val="0"/>
              </a:spcAft>
              <a:buClr>
                <a:schemeClr val="lt1"/>
              </a:buClr>
              <a:buSzPts val="1200"/>
              <a:buFont typeface="Inter Light"/>
              <a:buChar char="❏"/>
            </a:pPr>
            <a:r>
              <a:rPr lang="en" sz="1200">
                <a:solidFill>
                  <a:schemeClr val="lt1"/>
                </a:solidFill>
                <a:latin typeface="Inter Light"/>
                <a:ea typeface="Inter Light"/>
                <a:cs typeface="Inter Light"/>
                <a:sym typeface="Inter Light"/>
              </a:rPr>
              <a:t>Help restaurants manage stock efficiently with minimal manual effort </a:t>
            </a:r>
            <a:endParaRPr sz="1200">
              <a:solidFill>
                <a:schemeClr val="lt1"/>
              </a:solidFill>
              <a:latin typeface="Inter Light"/>
              <a:ea typeface="Inter Light"/>
              <a:cs typeface="Inter Light"/>
              <a:sym typeface="Inter Light"/>
            </a:endParaRPr>
          </a:p>
        </p:txBody>
      </p:sp>
      <p:sp>
        <p:nvSpPr>
          <p:cNvPr id="1578" name="Google Shape;1578;p100"/>
          <p:cNvSpPr txBox="1"/>
          <p:nvPr/>
        </p:nvSpPr>
        <p:spPr>
          <a:xfrm>
            <a:off x="6097650" y="2054950"/>
            <a:ext cx="2457000" cy="1505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lt2"/>
              </a:buClr>
              <a:buSzPts val="1200"/>
              <a:buFont typeface="Inter Light"/>
              <a:buChar char="❏"/>
            </a:pPr>
            <a:r>
              <a:rPr lang="en" sz="1200">
                <a:solidFill>
                  <a:schemeClr val="lt2"/>
                </a:solidFill>
                <a:latin typeface="Inter Light"/>
                <a:ea typeface="Inter Light"/>
                <a:cs typeface="Inter Light"/>
                <a:sym typeface="Inter Light"/>
              </a:rPr>
              <a:t>Automate inventory tracking</a:t>
            </a:r>
            <a:endParaRPr sz="1200">
              <a:solidFill>
                <a:schemeClr val="lt2"/>
              </a:solidFill>
              <a:latin typeface="Inter Light"/>
              <a:ea typeface="Inter Light"/>
              <a:cs typeface="Inter Light"/>
              <a:sym typeface="Inter Light"/>
            </a:endParaRPr>
          </a:p>
          <a:p>
            <a:pPr indent="-304800" lvl="0" marL="457200" rtl="0" algn="l">
              <a:spcBef>
                <a:spcPts val="0"/>
              </a:spcBef>
              <a:spcAft>
                <a:spcPts val="0"/>
              </a:spcAft>
              <a:buClr>
                <a:schemeClr val="lt2"/>
              </a:buClr>
              <a:buSzPts val="1200"/>
              <a:buFont typeface="Inter Light"/>
              <a:buChar char="❏"/>
            </a:pPr>
            <a:r>
              <a:rPr lang="en" sz="1200">
                <a:solidFill>
                  <a:schemeClr val="lt2"/>
                </a:solidFill>
                <a:latin typeface="Inter Light"/>
                <a:ea typeface="Inter Light"/>
                <a:cs typeface="Inter Light"/>
                <a:sym typeface="Inter Light"/>
              </a:rPr>
              <a:t>Enable auto-restock triggers</a:t>
            </a:r>
            <a:endParaRPr sz="1200">
              <a:solidFill>
                <a:schemeClr val="lt2"/>
              </a:solidFill>
              <a:latin typeface="Inter Light"/>
              <a:ea typeface="Inter Light"/>
              <a:cs typeface="Inter Light"/>
              <a:sym typeface="Inter Light"/>
            </a:endParaRPr>
          </a:p>
          <a:p>
            <a:pPr indent="-304800" lvl="0" marL="457200" rtl="0" algn="l">
              <a:spcBef>
                <a:spcPts val="0"/>
              </a:spcBef>
              <a:spcAft>
                <a:spcPts val="0"/>
              </a:spcAft>
              <a:buClr>
                <a:schemeClr val="lt2"/>
              </a:buClr>
              <a:buSzPts val="1200"/>
              <a:buFont typeface="Inter Light"/>
              <a:buChar char="❏"/>
            </a:pPr>
            <a:r>
              <a:rPr lang="en" sz="1200">
                <a:solidFill>
                  <a:schemeClr val="lt2"/>
                </a:solidFill>
                <a:latin typeface="Inter Light"/>
                <a:ea typeface="Inter Light"/>
                <a:cs typeface="Inter Light"/>
                <a:sym typeface="Inter Light"/>
              </a:rPr>
              <a:t>Reduce waste and overstock </a:t>
            </a:r>
            <a:endParaRPr sz="1200">
              <a:solidFill>
                <a:schemeClr val="lt2"/>
              </a:solidFill>
              <a:latin typeface="Inter Light"/>
              <a:ea typeface="Inter Light"/>
              <a:cs typeface="Inter Light"/>
              <a:sym typeface="Inter Light"/>
            </a:endParaRPr>
          </a:p>
          <a:p>
            <a:pPr indent="-304800" lvl="0" marL="457200" rtl="0" algn="l">
              <a:spcBef>
                <a:spcPts val="0"/>
              </a:spcBef>
              <a:spcAft>
                <a:spcPts val="0"/>
              </a:spcAft>
              <a:buClr>
                <a:schemeClr val="lt2"/>
              </a:buClr>
              <a:buSzPts val="1200"/>
              <a:buFont typeface="Inter Light"/>
              <a:buChar char="❏"/>
            </a:pPr>
            <a:r>
              <a:rPr lang="en" sz="1200">
                <a:solidFill>
                  <a:schemeClr val="lt2"/>
                </a:solidFill>
                <a:latin typeface="Inter Light"/>
                <a:ea typeface="Inter Light"/>
                <a:cs typeface="Inter Light"/>
                <a:sym typeface="Inter Light"/>
              </a:rPr>
              <a:t>Improve kitchen productivity</a:t>
            </a:r>
            <a:endParaRPr sz="1200">
              <a:solidFill>
                <a:schemeClr val="lt2"/>
              </a:solidFill>
              <a:latin typeface="Inter Light"/>
              <a:ea typeface="Inter Light"/>
              <a:cs typeface="Inter Light"/>
              <a:sym typeface="Inter Light"/>
            </a:endParaRPr>
          </a:p>
        </p:txBody>
      </p:sp>
      <p:pic>
        <p:nvPicPr>
          <p:cNvPr descr="a blue question mark with a blue ball below it on a white background (Provided by Tenor)" id="1579" name="Google Shape;1579;p100"/>
          <p:cNvPicPr preferRelativeResize="0"/>
          <p:nvPr/>
        </p:nvPicPr>
        <p:blipFill>
          <a:blip r:embed="rId5">
            <a:alphaModFix/>
          </a:blip>
          <a:stretch>
            <a:fillRect/>
          </a:stretch>
        </p:blipFill>
        <p:spPr>
          <a:xfrm>
            <a:off x="1136900" y="1532512"/>
            <a:ext cx="376000" cy="444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grpSp>
        <p:nvGrpSpPr>
          <p:cNvPr id="1584" name="Google Shape;1584;p101"/>
          <p:cNvGrpSpPr/>
          <p:nvPr/>
        </p:nvGrpSpPr>
        <p:grpSpPr>
          <a:xfrm>
            <a:off x="1189832" y="1038062"/>
            <a:ext cx="6301205" cy="3198268"/>
            <a:chOff x="-2022105" y="413435"/>
            <a:chExt cx="7556308" cy="2890959"/>
          </a:xfrm>
        </p:grpSpPr>
        <p:sp>
          <p:nvSpPr>
            <p:cNvPr id="1585" name="Google Shape;1585;p101"/>
            <p:cNvSpPr/>
            <p:nvPr/>
          </p:nvSpPr>
          <p:spPr>
            <a:xfrm>
              <a:off x="-2022105" y="494595"/>
              <a:ext cx="7202100" cy="2809800"/>
            </a:xfrm>
            <a:prstGeom prst="roundRect">
              <a:avLst>
                <a:gd fmla="val 7295" name="adj"/>
              </a:avLst>
            </a:prstGeom>
            <a:gradFill>
              <a:gsLst>
                <a:gs pos="0">
                  <a:srgbClr val="9B3D41"/>
                </a:gs>
                <a:gs pos="100000">
                  <a:srgbClr val="3A1B1C"/>
                </a:gs>
              </a:gsLst>
              <a:path path="circle">
                <a:fillToRect b="50%" l="50%" r="50%" t="50%"/>
              </a:path>
              <a:tileRect/>
            </a:gradFill>
            <a:ln cap="flat" cmpd="sng" w="21075">
              <a:solidFill>
                <a:srgbClr val="242424"/>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sp>
          <p:nvSpPr>
            <p:cNvPr id="1586" name="Google Shape;1586;p101"/>
            <p:cNvSpPr/>
            <p:nvPr/>
          </p:nvSpPr>
          <p:spPr>
            <a:xfrm>
              <a:off x="-1876398" y="413435"/>
              <a:ext cx="7410600" cy="2809800"/>
            </a:xfrm>
            <a:prstGeom prst="roundRect">
              <a:avLst>
                <a:gd fmla="val 7084" name="adj"/>
              </a:avLst>
            </a:prstGeom>
            <a:solidFill>
              <a:srgbClr val="F6F8FA"/>
            </a:solidFill>
            <a:ln cap="flat" cmpd="sng" w="21075">
              <a:solidFill>
                <a:srgbClr val="242424"/>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sp>
          <p:nvSpPr>
            <p:cNvPr id="1587" name="Google Shape;1587;p101"/>
            <p:cNvSpPr/>
            <p:nvPr/>
          </p:nvSpPr>
          <p:spPr>
            <a:xfrm>
              <a:off x="-1780556" y="586353"/>
              <a:ext cx="6826800" cy="498300"/>
            </a:xfrm>
            <a:prstGeom prst="roundRect">
              <a:avLst>
                <a:gd fmla="val 50000" name="adj"/>
              </a:avLst>
            </a:prstGeom>
            <a:solidFill>
              <a:schemeClr val="accent3"/>
            </a:solidFill>
            <a:ln cap="flat" cmpd="sng" w="21075">
              <a:solidFill>
                <a:srgbClr val="242424"/>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sp>
          <p:nvSpPr>
            <p:cNvPr id="1588" name="Google Shape;1588;p101"/>
            <p:cNvSpPr txBox="1"/>
            <p:nvPr/>
          </p:nvSpPr>
          <p:spPr>
            <a:xfrm>
              <a:off x="-1156134" y="601630"/>
              <a:ext cx="4323000" cy="498300"/>
            </a:xfrm>
            <a:prstGeom prst="rect">
              <a:avLst/>
            </a:prstGeom>
            <a:noFill/>
            <a:ln>
              <a:noFill/>
            </a:ln>
          </p:spPr>
          <p:txBody>
            <a:bodyPr anchorCtr="0" anchor="ctr" bIns="0" lIns="0" spcFirstLastPara="1" rIns="0" wrap="square" tIns="0">
              <a:noAutofit/>
            </a:bodyPr>
            <a:lstStyle/>
            <a:p>
              <a:pPr indent="0" lvl="0" marL="0" rtl="0" algn="l">
                <a:lnSpc>
                  <a:spcPct val="80000"/>
                </a:lnSpc>
                <a:spcBef>
                  <a:spcPts val="0"/>
                </a:spcBef>
                <a:spcAft>
                  <a:spcPts val="0"/>
                </a:spcAft>
                <a:buSzPts val="1126"/>
                <a:buNone/>
              </a:pPr>
              <a:r>
                <a:rPr lang="en" sz="2542">
                  <a:solidFill>
                    <a:srgbClr val="242424"/>
                  </a:solidFill>
                  <a:latin typeface="Gowun Batang"/>
                  <a:ea typeface="Gowun Batang"/>
                  <a:cs typeface="Gowun Batang"/>
                  <a:sym typeface="Gowun Batang"/>
                </a:rPr>
                <a:t> Project Goals</a:t>
              </a:r>
              <a:endParaRPr sz="2542">
                <a:solidFill>
                  <a:srgbClr val="242424"/>
                </a:solidFill>
                <a:latin typeface="Gowun Batang"/>
                <a:ea typeface="Gowun Batang"/>
                <a:cs typeface="Gowun Batang"/>
                <a:sym typeface="Gowun Batang"/>
              </a:endParaRPr>
            </a:p>
          </p:txBody>
        </p:sp>
        <p:sp>
          <p:nvSpPr>
            <p:cNvPr id="1589" name="Google Shape;1589;p101"/>
            <p:cNvSpPr/>
            <p:nvPr/>
          </p:nvSpPr>
          <p:spPr>
            <a:xfrm>
              <a:off x="-1544343" y="727802"/>
              <a:ext cx="246900" cy="215400"/>
            </a:xfrm>
            <a:prstGeom prst="ellipse">
              <a:avLst/>
            </a:prstGeom>
            <a:noFill/>
            <a:ln cap="flat" cmpd="sng" w="21075">
              <a:solidFill>
                <a:srgbClr val="242424"/>
              </a:solidFill>
              <a:prstDash val="solid"/>
              <a:round/>
              <a:headEnd len="sm" w="sm" type="none"/>
              <a:tailEnd len="sm" w="sm" type="none"/>
            </a:ln>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cxnSp>
          <p:nvCxnSpPr>
            <p:cNvPr id="1590" name="Google Shape;1590;p101"/>
            <p:cNvCxnSpPr>
              <a:stCxn id="1589" idx="5"/>
            </p:cNvCxnSpPr>
            <p:nvPr/>
          </p:nvCxnSpPr>
          <p:spPr>
            <a:xfrm>
              <a:off x="-1333600" y="911657"/>
              <a:ext cx="69000" cy="69000"/>
            </a:xfrm>
            <a:prstGeom prst="straightConnector1">
              <a:avLst/>
            </a:prstGeom>
            <a:noFill/>
            <a:ln cap="flat" cmpd="sng" w="21075">
              <a:solidFill>
                <a:srgbClr val="242424"/>
              </a:solidFill>
              <a:prstDash val="solid"/>
              <a:round/>
              <a:headEnd len="med" w="med" type="none"/>
              <a:tailEnd len="med" w="med" type="none"/>
            </a:ln>
          </p:spPr>
        </p:cxnSp>
        <p:sp>
          <p:nvSpPr>
            <p:cNvPr id="1591" name="Google Shape;1591;p101"/>
            <p:cNvSpPr/>
            <p:nvPr/>
          </p:nvSpPr>
          <p:spPr>
            <a:xfrm>
              <a:off x="-1780553" y="1818321"/>
              <a:ext cx="7158900" cy="603300"/>
            </a:xfrm>
            <a:prstGeom prst="roundRect">
              <a:avLst>
                <a:gd fmla="val 16667" name="adj"/>
              </a:avLst>
            </a:prstGeom>
            <a:solidFill>
              <a:schemeClr val="accent3"/>
            </a:solidFill>
            <a:ln>
              <a:noFill/>
            </a:ln>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sp>
          <p:nvSpPr>
            <p:cNvPr id="1592" name="Google Shape;1592;p101"/>
            <p:cNvSpPr txBox="1"/>
            <p:nvPr/>
          </p:nvSpPr>
          <p:spPr>
            <a:xfrm>
              <a:off x="-1772144" y="1300796"/>
              <a:ext cx="7202100" cy="1602300"/>
            </a:xfrm>
            <a:prstGeom prst="rect">
              <a:avLst/>
            </a:prstGeom>
            <a:noFill/>
            <a:ln>
              <a:noFill/>
            </a:ln>
          </p:spPr>
          <p:txBody>
            <a:bodyPr anchorCtr="0" anchor="t" bIns="0" lIns="0" spcFirstLastPara="1" rIns="0" wrap="square" tIns="0">
              <a:noAutofit/>
            </a:bodyPr>
            <a:lstStyle/>
            <a:p>
              <a:pPr indent="0" lvl="0" marL="0" rtl="0" algn="l">
                <a:lnSpc>
                  <a:spcPct val="140000"/>
                </a:lnSpc>
                <a:spcBef>
                  <a:spcPts val="0"/>
                </a:spcBef>
                <a:spcAft>
                  <a:spcPts val="0"/>
                </a:spcAft>
                <a:buNone/>
              </a:pPr>
              <a:r>
                <a:rPr lang="en" sz="1570">
                  <a:solidFill>
                    <a:srgbClr val="242424"/>
                  </a:solidFill>
                  <a:latin typeface="Gowun Batang"/>
                  <a:ea typeface="Gowun Batang"/>
                  <a:cs typeface="Gowun Batang"/>
                  <a:sym typeface="Gowun Batang"/>
                </a:rPr>
                <a:t>     Reduce time spent on manual inventory tracking tasks by at least 60% within 6 months of implementation</a:t>
              </a:r>
              <a:endParaRPr sz="1570">
                <a:solidFill>
                  <a:srgbClr val="242424"/>
                </a:solidFill>
                <a:latin typeface="Gowun Batang"/>
                <a:ea typeface="Gowun Batang"/>
                <a:cs typeface="Gowun Batang"/>
                <a:sym typeface="Gowun Batang"/>
              </a:endParaRPr>
            </a:p>
            <a:p>
              <a:pPr indent="0" lvl="0" marL="0" rtl="0" algn="l">
                <a:lnSpc>
                  <a:spcPct val="140000"/>
                </a:lnSpc>
                <a:spcBef>
                  <a:spcPts val="0"/>
                </a:spcBef>
                <a:spcAft>
                  <a:spcPts val="0"/>
                </a:spcAft>
                <a:buNone/>
              </a:pPr>
              <a:r>
                <a:rPr lang="en" sz="1570">
                  <a:solidFill>
                    <a:srgbClr val="242424"/>
                  </a:solidFill>
                  <a:latin typeface="Gowun Batang"/>
                  <a:ea typeface="Gowun Batang"/>
                  <a:cs typeface="Gowun Batang"/>
                  <a:sym typeface="Gowun Batang"/>
                </a:rPr>
                <a:t>     Decrease food spoilage by 30% through real-time stock visibility and usage analytics </a:t>
              </a:r>
              <a:endParaRPr sz="1570">
                <a:solidFill>
                  <a:srgbClr val="242424"/>
                </a:solidFill>
                <a:latin typeface="Gowun Batang"/>
                <a:ea typeface="Gowun Batang"/>
                <a:cs typeface="Gowun Batang"/>
                <a:sym typeface="Gowun Batang"/>
              </a:endParaRPr>
            </a:p>
            <a:p>
              <a:pPr indent="0" lvl="0" marL="0" rtl="0" algn="l">
                <a:lnSpc>
                  <a:spcPct val="140000"/>
                </a:lnSpc>
                <a:spcBef>
                  <a:spcPts val="0"/>
                </a:spcBef>
                <a:spcAft>
                  <a:spcPts val="0"/>
                </a:spcAft>
                <a:buNone/>
              </a:pPr>
              <a:r>
                <a:rPr lang="en" sz="1570">
                  <a:solidFill>
                    <a:srgbClr val="242424"/>
                  </a:solidFill>
                  <a:latin typeface="Gowun Batang"/>
                  <a:ea typeface="Gowun Batang"/>
                  <a:cs typeface="Gowun Batang"/>
                  <a:sym typeface="Gowun Batang"/>
                </a:rPr>
                <a:t>    Achieve 90% accuracy in reordering through auto replenishment</a:t>
              </a:r>
              <a:endParaRPr sz="1570">
                <a:solidFill>
                  <a:srgbClr val="242424"/>
                </a:solidFill>
                <a:latin typeface="Gowun Batang"/>
                <a:ea typeface="Gowun Batang"/>
                <a:cs typeface="Gowun Batang"/>
                <a:sym typeface="Gowun Batang"/>
              </a:endParaRPr>
            </a:p>
            <a:p>
              <a:pPr indent="0" lvl="0" marL="0" rtl="0" algn="l">
                <a:lnSpc>
                  <a:spcPct val="140000"/>
                </a:lnSpc>
                <a:spcBef>
                  <a:spcPts val="0"/>
                </a:spcBef>
                <a:spcAft>
                  <a:spcPts val="0"/>
                </a:spcAft>
                <a:buNone/>
              </a:pPr>
              <a:r>
                <a:t/>
              </a:r>
              <a:endParaRPr sz="1770">
                <a:solidFill>
                  <a:srgbClr val="242424"/>
                </a:solidFill>
                <a:latin typeface="Gowun Batang"/>
                <a:ea typeface="Gowun Batang"/>
                <a:cs typeface="Gowun Batang"/>
                <a:sym typeface="Gowun Batang"/>
              </a:endParaRPr>
            </a:p>
          </p:txBody>
        </p:sp>
        <p:sp>
          <p:nvSpPr>
            <p:cNvPr id="1593" name="Google Shape;1593;p101"/>
            <p:cNvSpPr/>
            <p:nvPr/>
          </p:nvSpPr>
          <p:spPr>
            <a:xfrm rot="3599267">
              <a:off x="2600336" y="2177715"/>
              <a:ext cx="430641" cy="224196"/>
            </a:xfrm>
            <a:prstGeom prst="leftArrow">
              <a:avLst>
                <a:gd fmla="val 28308" name="adj1"/>
                <a:gd fmla="val 127803" name="adj2"/>
              </a:avLst>
            </a:prstGeom>
            <a:solidFill>
              <a:srgbClr val="FFFFFF"/>
            </a:solidFill>
            <a:ln cap="flat" cmpd="sng" w="21075">
              <a:solidFill>
                <a:srgbClr val="242424"/>
              </a:solidFill>
              <a:prstDash val="solid"/>
              <a:round/>
              <a:headEnd len="sm" w="sm" type="none"/>
              <a:tailEnd len="sm" w="sm" type="none"/>
            </a:ln>
            <a:effectLst>
              <a:outerShdw rotWithShape="0" algn="bl" dir="7200000" dist="105376">
                <a:srgbClr val="242424"/>
              </a:outerShdw>
            </a:effectLst>
          </p:spPr>
          <p:txBody>
            <a:bodyPr anchorCtr="0" anchor="ctr" bIns="101150" lIns="101150" spcFirstLastPara="1" rIns="101150" wrap="square" tIns="101150">
              <a:noAutofit/>
            </a:bodyPr>
            <a:lstStyle/>
            <a:p>
              <a:pPr indent="0" lvl="0" marL="0" rtl="0" algn="ctr">
                <a:spcBef>
                  <a:spcPts val="0"/>
                </a:spcBef>
                <a:spcAft>
                  <a:spcPts val="0"/>
                </a:spcAft>
                <a:buNone/>
              </a:pPr>
              <a:r>
                <a:t/>
              </a:r>
              <a:endParaRPr sz="1548">
                <a:latin typeface="Albert Sans"/>
                <a:ea typeface="Albert Sans"/>
                <a:cs typeface="Albert Sans"/>
                <a:sym typeface="Albert Sans"/>
              </a:endParaRPr>
            </a:p>
          </p:txBody>
        </p:sp>
      </p:grpSp>
      <p:sp>
        <p:nvSpPr>
          <p:cNvPr id="1594" name="Google Shape;1594;p101"/>
          <p:cNvSpPr txBox="1"/>
          <p:nvPr/>
        </p:nvSpPr>
        <p:spPr>
          <a:xfrm>
            <a:off x="79900" y="151375"/>
            <a:ext cx="8746200" cy="122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2"/>
                </a:solidFill>
                <a:latin typeface="Gowun Batang"/>
                <a:ea typeface="Gowun Batang"/>
                <a:cs typeface="Gowun Batang"/>
                <a:sym typeface="Gowun Batang"/>
              </a:rPr>
              <a:t>Project Overview</a:t>
            </a:r>
            <a:endParaRPr sz="3000">
              <a:solidFill>
                <a:schemeClr val="lt2"/>
              </a:solidFill>
              <a:latin typeface="Gowun Batang"/>
              <a:ea typeface="Gowun Batang"/>
              <a:cs typeface="Gowun Batang"/>
              <a:sym typeface="Gowun Batang"/>
            </a:endParaRPr>
          </a:p>
        </p:txBody>
      </p:sp>
      <p:sp>
        <p:nvSpPr>
          <p:cNvPr id="1595" name="Google Shape;1595;p101"/>
          <p:cNvSpPr txBox="1"/>
          <p:nvPr/>
        </p:nvSpPr>
        <p:spPr>
          <a:xfrm flipH="1">
            <a:off x="1794138" y="3419788"/>
            <a:ext cx="23871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Inter"/>
              <a:ea typeface="Inter"/>
              <a:cs typeface="Inter"/>
              <a:sym typeface="Inter"/>
            </a:endParaRPr>
          </a:p>
        </p:txBody>
      </p:sp>
      <p:cxnSp>
        <p:nvCxnSpPr>
          <p:cNvPr id="1596" name="Google Shape;1596;p101"/>
          <p:cNvCxnSpPr/>
          <p:nvPr/>
        </p:nvCxnSpPr>
        <p:spPr>
          <a:xfrm flipH="1" rot="10800000">
            <a:off x="4073513" y="1220463"/>
            <a:ext cx="9052800" cy="25800"/>
          </a:xfrm>
          <a:prstGeom prst="straightConnector1">
            <a:avLst/>
          </a:prstGeom>
          <a:noFill/>
          <a:ln cap="flat" cmpd="sng" w="9525">
            <a:solidFill>
              <a:schemeClr val="dk2"/>
            </a:solidFill>
            <a:prstDash val="solid"/>
            <a:round/>
            <a:headEnd len="med" w="med" type="none"/>
            <a:tailEnd len="med" w="med" type="none"/>
          </a:ln>
        </p:spPr>
      </p:cxnSp>
      <p:pic>
        <p:nvPicPr>
          <p:cNvPr descr="a blue and red rocket with a white circle in the center (Provided by Tenor)" id="1597" name="Google Shape;1597;p101"/>
          <p:cNvPicPr preferRelativeResize="0"/>
          <p:nvPr/>
        </p:nvPicPr>
        <p:blipFill>
          <a:blip r:embed="rId3">
            <a:alphaModFix/>
          </a:blip>
          <a:stretch>
            <a:fillRect/>
          </a:stretch>
        </p:blipFill>
        <p:spPr>
          <a:xfrm>
            <a:off x="1393312" y="2034438"/>
            <a:ext cx="277501" cy="247125"/>
          </a:xfrm>
          <a:prstGeom prst="rect">
            <a:avLst/>
          </a:prstGeom>
          <a:noFill/>
          <a:ln>
            <a:noFill/>
          </a:ln>
        </p:spPr>
      </p:pic>
      <p:pic>
        <p:nvPicPr>
          <p:cNvPr descr="a gray trash can with a checkered pattern is empty (Provided by Tenor)" id="1598" name="Google Shape;1598;p101"/>
          <p:cNvPicPr preferRelativeResize="0"/>
          <p:nvPr/>
        </p:nvPicPr>
        <p:blipFill>
          <a:blip r:embed="rId4">
            <a:alphaModFix/>
          </a:blip>
          <a:stretch>
            <a:fillRect/>
          </a:stretch>
        </p:blipFill>
        <p:spPr>
          <a:xfrm>
            <a:off x="1393312" y="2618963"/>
            <a:ext cx="277500" cy="296625"/>
          </a:xfrm>
          <a:prstGeom prst="rect">
            <a:avLst/>
          </a:prstGeom>
          <a:noFill/>
          <a:ln>
            <a:noFill/>
          </a:ln>
        </p:spPr>
      </p:pic>
      <p:pic>
        <p:nvPicPr>
          <p:cNvPr descr="a graph showing a green line going up and down (Provided by Tenor)" id="1599" name="Google Shape;1599;p101"/>
          <p:cNvPicPr preferRelativeResize="0"/>
          <p:nvPr/>
        </p:nvPicPr>
        <p:blipFill>
          <a:blip r:embed="rId5">
            <a:alphaModFix/>
          </a:blip>
          <a:stretch>
            <a:fillRect/>
          </a:stretch>
        </p:blipFill>
        <p:spPr>
          <a:xfrm>
            <a:off x="1393312" y="3338738"/>
            <a:ext cx="236025" cy="277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3" name="Shape 1603"/>
        <p:cNvGrpSpPr/>
        <p:nvPr/>
      </p:nvGrpSpPr>
      <p:grpSpPr>
        <a:xfrm>
          <a:off x="0" y="0"/>
          <a:ext cx="0" cy="0"/>
          <a:chOff x="0" y="0"/>
          <a:chExt cx="0" cy="0"/>
        </a:xfrm>
      </p:grpSpPr>
      <p:cxnSp>
        <p:nvCxnSpPr>
          <p:cNvPr id="1604" name="Google Shape;1604;p102"/>
          <p:cNvCxnSpPr/>
          <p:nvPr/>
        </p:nvCxnSpPr>
        <p:spPr>
          <a:xfrm>
            <a:off x="2187825" y="1309975"/>
            <a:ext cx="0" cy="3833700"/>
          </a:xfrm>
          <a:prstGeom prst="straightConnector1">
            <a:avLst/>
          </a:prstGeom>
          <a:noFill/>
          <a:ln cap="flat" cmpd="sng" w="9525">
            <a:solidFill>
              <a:schemeClr val="lt1"/>
            </a:solidFill>
            <a:prstDash val="solid"/>
            <a:round/>
            <a:headEnd len="sm" w="sm" type="none"/>
            <a:tailEnd len="sm" w="sm" type="none"/>
          </a:ln>
        </p:spPr>
      </p:cxnSp>
      <p:cxnSp>
        <p:nvCxnSpPr>
          <p:cNvPr id="1605" name="Google Shape;1605;p102"/>
          <p:cNvCxnSpPr/>
          <p:nvPr/>
        </p:nvCxnSpPr>
        <p:spPr>
          <a:xfrm>
            <a:off x="521250" y="-200"/>
            <a:ext cx="0" cy="5143800"/>
          </a:xfrm>
          <a:prstGeom prst="straightConnector1">
            <a:avLst/>
          </a:prstGeom>
          <a:noFill/>
          <a:ln cap="flat" cmpd="sng" w="9525">
            <a:solidFill>
              <a:schemeClr val="lt1"/>
            </a:solidFill>
            <a:prstDash val="solid"/>
            <a:round/>
            <a:headEnd len="sm" w="sm" type="none"/>
            <a:tailEnd len="sm" w="sm" type="none"/>
          </a:ln>
        </p:spPr>
      </p:cxnSp>
      <p:sp>
        <p:nvSpPr>
          <p:cNvPr id="1606" name="Google Shape;1606;p102"/>
          <p:cNvSpPr txBox="1"/>
          <p:nvPr/>
        </p:nvSpPr>
        <p:spPr>
          <a:xfrm>
            <a:off x="5481400" y="2595800"/>
            <a:ext cx="498300" cy="629100"/>
          </a:xfrm>
          <a:prstGeom prst="rect">
            <a:avLst/>
          </a:prstGeom>
          <a:solidFill>
            <a:schemeClr val="accent6"/>
          </a:solidFill>
          <a:ln>
            <a:noFill/>
          </a:ln>
        </p:spPr>
        <p:txBody>
          <a:bodyPr anchorCtr="0" anchor="ctr" bIns="0" lIns="91425" spcFirstLastPara="1" rIns="91425" wrap="square" tIns="0">
            <a:normAutofit/>
          </a:bodyPr>
          <a:lstStyle/>
          <a:p>
            <a:pPr indent="0" lvl="0" marL="0" rtl="0" algn="ctr">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sp>
        <p:nvSpPr>
          <p:cNvPr id="1607" name="Google Shape;1607;p102"/>
          <p:cNvSpPr txBox="1"/>
          <p:nvPr/>
        </p:nvSpPr>
        <p:spPr>
          <a:xfrm>
            <a:off x="5481400" y="3226747"/>
            <a:ext cx="498300" cy="638700"/>
          </a:xfrm>
          <a:prstGeom prst="rect">
            <a:avLst/>
          </a:prstGeom>
          <a:solidFill>
            <a:schemeClr val="dk1"/>
          </a:solidFill>
          <a:ln>
            <a:noFill/>
          </a:ln>
        </p:spPr>
        <p:txBody>
          <a:bodyPr anchorCtr="0" anchor="ctr" bIns="0" lIns="91425" spcFirstLastPara="1" rIns="91425" wrap="square" tIns="0">
            <a:normAutofit/>
          </a:bodyPr>
          <a:lstStyle/>
          <a:p>
            <a:pPr indent="0" lvl="0" marL="0" rtl="0" algn="ctr">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sp>
        <p:nvSpPr>
          <p:cNvPr id="1608" name="Google Shape;1608;p102"/>
          <p:cNvSpPr txBox="1"/>
          <p:nvPr/>
        </p:nvSpPr>
        <p:spPr>
          <a:xfrm>
            <a:off x="5481400" y="3864540"/>
            <a:ext cx="498300" cy="638700"/>
          </a:xfrm>
          <a:prstGeom prst="rect">
            <a:avLst/>
          </a:prstGeom>
          <a:solidFill>
            <a:schemeClr val="accent3"/>
          </a:solidFill>
          <a:ln>
            <a:noFill/>
          </a:ln>
        </p:spPr>
        <p:txBody>
          <a:bodyPr anchorCtr="0" anchor="ctr" bIns="0" lIns="91425" spcFirstLastPara="1" rIns="91425" wrap="square" tIns="0">
            <a:normAutofit/>
          </a:bodyPr>
          <a:lstStyle/>
          <a:p>
            <a:pPr indent="0" lvl="0" marL="0" rtl="0" algn="ctr">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sp>
        <p:nvSpPr>
          <p:cNvPr id="1609" name="Google Shape;1609;p102"/>
          <p:cNvSpPr txBox="1"/>
          <p:nvPr/>
        </p:nvSpPr>
        <p:spPr>
          <a:xfrm>
            <a:off x="5481400" y="1309125"/>
            <a:ext cx="498300" cy="643500"/>
          </a:xfrm>
          <a:prstGeom prst="rect">
            <a:avLst/>
          </a:prstGeom>
          <a:solidFill>
            <a:schemeClr val="dk1"/>
          </a:solidFill>
          <a:ln>
            <a:noFill/>
          </a:ln>
        </p:spPr>
        <p:txBody>
          <a:bodyPr anchorCtr="0" anchor="ctr" bIns="0" lIns="91425" spcFirstLastPara="1" rIns="91425" wrap="square" tIns="0">
            <a:normAutofit/>
          </a:bodyPr>
          <a:lstStyle/>
          <a:p>
            <a:pPr indent="0" lvl="0" marL="0" rtl="0" algn="ctr">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sp>
        <p:nvSpPr>
          <p:cNvPr id="1610" name="Google Shape;1610;p102"/>
          <p:cNvSpPr txBox="1"/>
          <p:nvPr/>
        </p:nvSpPr>
        <p:spPr>
          <a:xfrm>
            <a:off x="5481400" y="1949225"/>
            <a:ext cx="498300" cy="646800"/>
          </a:xfrm>
          <a:prstGeom prst="rect">
            <a:avLst/>
          </a:prstGeom>
          <a:solidFill>
            <a:schemeClr val="accent3"/>
          </a:solidFill>
          <a:ln>
            <a:noFill/>
          </a:ln>
        </p:spPr>
        <p:txBody>
          <a:bodyPr anchorCtr="0" anchor="ctr" bIns="0" lIns="91425" spcFirstLastPara="1" rIns="91425" wrap="square" tIns="0">
            <a:normAutofit/>
          </a:bodyPr>
          <a:lstStyle/>
          <a:p>
            <a:pPr indent="0" lvl="0" marL="0" rtl="0" algn="ctr">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sp>
        <p:nvSpPr>
          <p:cNvPr id="1611" name="Google Shape;1611;p102"/>
          <p:cNvSpPr txBox="1"/>
          <p:nvPr/>
        </p:nvSpPr>
        <p:spPr>
          <a:xfrm>
            <a:off x="5481400" y="4501150"/>
            <a:ext cx="498300" cy="643500"/>
          </a:xfrm>
          <a:prstGeom prst="rect">
            <a:avLst/>
          </a:prstGeom>
          <a:solidFill>
            <a:schemeClr val="accent6"/>
          </a:solidFill>
          <a:ln>
            <a:noFill/>
          </a:ln>
        </p:spPr>
        <p:txBody>
          <a:bodyPr anchorCtr="0" anchor="ctr" bIns="0" lIns="91425" spcFirstLastPara="1" rIns="91425" wrap="square" tIns="0">
            <a:normAutofit/>
          </a:bodyPr>
          <a:lstStyle/>
          <a:p>
            <a:pPr indent="0" lvl="0" marL="0" rtl="0" algn="l">
              <a:lnSpc>
                <a:spcPct val="90000"/>
              </a:lnSpc>
              <a:spcBef>
                <a:spcPts val="0"/>
              </a:spcBef>
              <a:spcAft>
                <a:spcPts val="0"/>
              </a:spcAft>
              <a:buSzPts val="1500"/>
              <a:buNone/>
            </a:pPr>
            <a:r>
              <a:t/>
            </a:r>
            <a:endParaRPr sz="1500">
              <a:solidFill>
                <a:schemeClr val="dk1"/>
              </a:solidFill>
              <a:latin typeface="Gowun Batang"/>
              <a:ea typeface="Gowun Batang"/>
              <a:cs typeface="Gowun Batang"/>
              <a:sym typeface="Gowun Batang"/>
            </a:endParaRPr>
          </a:p>
        </p:txBody>
      </p:sp>
      <p:cxnSp>
        <p:nvCxnSpPr>
          <p:cNvPr id="1612" name="Google Shape;1612;p102"/>
          <p:cNvCxnSpPr/>
          <p:nvPr/>
        </p:nvCxnSpPr>
        <p:spPr>
          <a:xfrm rot="10800000">
            <a:off x="520875" y="3864556"/>
            <a:ext cx="8624100" cy="0"/>
          </a:xfrm>
          <a:prstGeom prst="straightConnector1">
            <a:avLst/>
          </a:prstGeom>
          <a:noFill/>
          <a:ln cap="flat" cmpd="sng" w="9525">
            <a:solidFill>
              <a:schemeClr val="lt1"/>
            </a:solidFill>
            <a:prstDash val="solid"/>
            <a:round/>
            <a:headEnd len="sm" w="sm" type="none"/>
            <a:tailEnd len="sm" w="sm" type="none"/>
          </a:ln>
        </p:spPr>
      </p:cxnSp>
      <p:cxnSp>
        <p:nvCxnSpPr>
          <p:cNvPr id="1613" name="Google Shape;1613;p102"/>
          <p:cNvCxnSpPr/>
          <p:nvPr/>
        </p:nvCxnSpPr>
        <p:spPr>
          <a:xfrm rot="10800000">
            <a:off x="520875" y="2595788"/>
            <a:ext cx="8624100" cy="0"/>
          </a:xfrm>
          <a:prstGeom prst="straightConnector1">
            <a:avLst/>
          </a:prstGeom>
          <a:noFill/>
          <a:ln cap="flat" cmpd="sng" w="9525">
            <a:solidFill>
              <a:schemeClr val="lt1"/>
            </a:solidFill>
            <a:prstDash val="solid"/>
            <a:round/>
            <a:headEnd len="sm" w="sm" type="none"/>
            <a:tailEnd len="sm" w="sm" type="none"/>
          </a:ln>
        </p:spPr>
      </p:cxnSp>
      <p:cxnSp>
        <p:nvCxnSpPr>
          <p:cNvPr id="1614" name="Google Shape;1614;p102"/>
          <p:cNvCxnSpPr/>
          <p:nvPr/>
        </p:nvCxnSpPr>
        <p:spPr>
          <a:xfrm rot="10800000">
            <a:off x="5481275" y="1949225"/>
            <a:ext cx="3663000" cy="0"/>
          </a:xfrm>
          <a:prstGeom prst="straightConnector1">
            <a:avLst/>
          </a:prstGeom>
          <a:noFill/>
          <a:ln cap="flat" cmpd="sng" w="9525">
            <a:solidFill>
              <a:schemeClr val="lt1"/>
            </a:solidFill>
            <a:prstDash val="solid"/>
            <a:round/>
            <a:headEnd len="sm" w="sm" type="none"/>
            <a:tailEnd len="sm" w="sm" type="none"/>
          </a:ln>
        </p:spPr>
      </p:cxnSp>
      <p:cxnSp>
        <p:nvCxnSpPr>
          <p:cNvPr id="1615" name="Google Shape;1615;p102"/>
          <p:cNvCxnSpPr/>
          <p:nvPr/>
        </p:nvCxnSpPr>
        <p:spPr>
          <a:xfrm rot="10800000">
            <a:off x="5481275" y="3225630"/>
            <a:ext cx="3663000" cy="0"/>
          </a:xfrm>
          <a:prstGeom prst="straightConnector1">
            <a:avLst/>
          </a:prstGeom>
          <a:noFill/>
          <a:ln cap="flat" cmpd="sng" w="9525">
            <a:solidFill>
              <a:schemeClr val="lt1"/>
            </a:solidFill>
            <a:prstDash val="solid"/>
            <a:round/>
            <a:headEnd len="sm" w="sm" type="none"/>
            <a:tailEnd len="sm" w="sm" type="none"/>
          </a:ln>
        </p:spPr>
      </p:cxnSp>
      <p:cxnSp>
        <p:nvCxnSpPr>
          <p:cNvPr id="1616" name="Google Shape;1616;p102"/>
          <p:cNvCxnSpPr/>
          <p:nvPr/>
        </p:nvCxnSpPr>
        <p:spPr>
          <a:xfrm rot="10800000">
            <a:off x="5481275" y="4501150"/>
            <a:ext cx="3663000" cy="0"/>
          </a:xfrm>
          <a:prstGeom prst="straightConnector1">
            <a:avLst/>
          </a:prstGeom>
          <a:noFill/>
          <a:ln cap="flat" cmpd="sng" w="9525">
            <a:solidFill>
              <a:schemeClr val="lt1"/>
            </a:solidFill>
            <a:prstDash val="solid"/>
            <a:round/>
            <a:headEnd len="sm" w="sm" type="none"/>
            <a:tailEnd len="sm" w="sm" type="none"/>
          </a:ln>
        </p:spPr>
      </p:cxnSp>
      <p:sp>
        <p:nvSpPr>
          <p:cNvPr id="1617" name="Google Shape;1617;p102"/>
          <p:cNvSpPr txBox="1"/>
          <p:nvPr>
            <p:ph idx="14" type="subTitle"/>
          </p:nvPr>
        </p:nvSpPr>
        <p:spPr>
          <a:xfrm>
            <a:off x="6773700" y="-175"/>
            <a:ext cx="1848900" cy="335100"/>
          </a:xfrm>
          <a:prstGeom prst="rect">
            <a:avLst/>
          </a:prstGeom>
        </p:spPr>
        <p:txBody>
          <a:bodyPr anchorCtr="0" anchor="ctr" bIns="91425" lIns="91425" spcFirstLastPara="1" rIns="274300" wrap="square" tIns="91425">
            <a:normAutofit/>
          </a:bodyPr>
          <a:lstStyle/>
          <a:p>
            <a:pPr indent="0" lvl="0" marL="0" rtl="0" algn="r">
              <a:lnSpc>
                <a:spcPct val="115000"/>
              </a:lnSpc>
              <a:spcBef>
                <a:spcPts val="0"/>
              </a:spcBef>
              <a:spcAft>
                <a:spcPts val="0"/>
              </a:spcAft>
              <a:buSzPts val="800"/>
              <a:buNone/>
            </a:pPr>
            <a:r>
              <a:rPr lang="en"/>
              <a:t>2025</a:t>
            </a:r>
            <a:endParaRPr/>
          </a:p>
        </p:txBody>
      </p:sp>
      <p:sp>
        <p:nvSpPr>
          <p:cNvPr id="1618" name="Google Shape;1618;p102"/>
          <p:cNvSpPr txBox="1"/>
          <p:nvPr>
            <p:ph idx="9" type="subTitle"/>
          </p:nvPr>
        </p:nvSpPr>
        <p:spPr>
          <a:xfrm>
            <a:off x="521250" y="-175"/>
            <a:ext cx="2930100" cy="335100"/>
          </a:xfrm>
          <a:prstGeom prst="rect">
            <a:avLst/>
          </a:prstGeom>
        </p:spPr>
        <p:txBody>
          <a:bodyPr anchorCtr="0" anchor="ctr" bIns="91425" lIns="274300" spcFirstLastPara="1" rIns="91425" wrap="square" tIns="91425">
            <a:normAutofit/>
          </a:bodyPr>
          <a:lstStyle/>
          <a:p>
            <a:pPr indent="0" lvl="0" marL="0" rtl="0" algn="l">
              <a:lnSpc>
                <a:spcPct val="115000"/>
              </a:lnSpc>
              <a:spcBef>
                <a:spcPts val="0"/>
              </a:spcBef>
              <a:spcAft>
                <a:spcPts val="0"/>
              </a:spcAft>
              <a:buSzPts val="800"/>
              <a:buNone/>
            </a:pPr>
            <a:r>
              <a:rPr lang="en"/>
              <a:t>InvenStorey</a:t>
            </a:r>
            <a:endParaRPr/>
          </a:p>
        </p:txBody>
      </p:sp>
      <p:sp>
        <p:nvSpPr>
          <p:cNvPr id="1619" name="Google Shape;1619;p102"/>
          <p:cNvSpPr txBox="1"/>
          <p:nvPr>
            <p:ph idx="13" type="subTitle"/>
          </p:nvPr>
        </p:nvSpPr>
        <p:spPr>
          <a:xfrm>
            <a:off x="4089700" y="-175"/>
            <a:ext cx="2682600" cy="335100"/>
          </a:xfrm>
          <a:prstGeom prst="rect">
            <a:avLst/>
          </a:prstGeom>
        </p:spPr>
        <p:txBody>
          <a:bodyPr anchorCtr="0" anchor="ctr" bIns="91425" lIns="91425" spcFirstLastPara="1" rIns="274300" wrap="square" tIns="91425">
            <a:normAutofit/>
          </a:bodyPr>
          <a:lstStyle/>
          <a:p>
            <a:pPr indent="0" lvl="0" marL="0" rtl="0" algn="r">
              <a:lnSpc>
                <a:spcPct val="115000"/>
              </a:lnSpc>
              <a:spcBef>
                <a:spcPts val="0"/>
              </a:spcBef>
              <a:spcAft>
                <a:spcPts val="0"/>
              </a:spcAft>
              <a:buSzPts val="800"/>
              <a:buNone/>
            </a:pPr>
            <a:r>
              <a:rPr lang="en"/>
              <a:t>Q3 / July</a:t>
            </a:r>
            <a:endParaRPr/>
          </a:p>
        </p:txBody>
      </p:sp>
      <p:sp>
        <p:nvSpPr>
          <p:cNvPr id="1620" name="Google Shape;1620;p102"/>
          <p:cNvSpPr txBox="1"/>
          <p:nvPr>
            <p:ph idx="2" type="title"/>
          </p:nvPr>
        </p:nvSpPr>
        <p:spPr>
          <a:xfrm>
            <a:off x="5481500" y="1309125"/>
            <a:ext cx="498300" cy="6387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1</a:t>
            </a:r>
            <a:endParaRPr/>
          </a:p>
        </p:txBody>
      </p:sp>
      <p:sp>
        <p:nvSpPr>
          <p:cNvPr id="1621" name="Google Shape;1621;p102"/>
          <p:cNvSpPr txBox="1"/>
          <p:nvPr>
            <p:ph idx="5" type="title"/>
          </p:nvPr>
        </p:nvSpPr>
        <p:spPr>
          <a:xfrm>
            <a:off x="5481500" y="1949300"/>
            <a:ext cx="498300" cy="6468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2</a:t>
            </a:r>
            <a:endParaRPr/>
          </a:p>
        </p:txBody>
      </p:sp>
      <p:sp>
        <p:nvSpPr>
          <p:cNvPr id="1622" name="Google Shape;1622;p102"/>
          <p:cNvSpPr txBox="1"/>
          <p:nvPr>
            <p:ph idx="4" type="title"/>
          </p:nvPr>
        </p:nvSpPr>
        <p:spPr>
          <a:xfrm>
            <a:off x="5481500" y="2596100"/>
            <a:ext cx="498300" cy="6291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1</a:t>
            </a:r>
            <a:endParaRPr/>
          </a:p>
        </p:txBody>
      </p:sp>
      <p:sp>
        <p:nvSpPr>
          <p:cNvPr id="1623" name="Google Shape;1623;p102"/>
          <p:cNvSpPr txBox="1"/>
          <p:nvPr>
            <p:ph idx="3" type="title"/>
          </p:nvPr>
        </p:nvSpPr>
        <p:spPr>
          <a:xfrm>
            <a:off x="5481500" y="3224825"/>
            <a:ext cx="498300" cy="6387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2</a:t>
            </a:r>
            <a:endParaRPr/>
          </a:p>
        </p:txBody>
      </p:sp>
      <p:sp>
        <p:nvSpPr>
          <p:cNvPr id="1624" name="Google Shape;1624;p102"/>
          <p:cNvSpPr txBox="1"/>
          <p:nvPr>
            <p:ph type="title"/>
          </p:nvPr>
        </p:nvSpPr>
        <p:spPr>
          <a:xfrm>
            <a:off x="5481500" y="3864550"/>
            <a:ext cx="498300" cy="6366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1</a:t>
            </a:r>
            <a:endParaRPr/>
          </a:p>
        </p:txBody>
      </p:sp>
      <p:sp>
        <p:nvSpPr>
          <p:cNvPr id="1625" name="Google Shape;1625;p102"/>
          <p:cNvSpPr txBox="1"/>
          <p:nvPr>
            <p:ph idx="6" type="title"/>
          </p:nvPr>
        </p:nvSpPr>
        <p:spPr>
          <a:xfrm>
            <a:off x="5481475" y="4504275"/>
            <a:ext cx="498300" cy="643500"/>
          </a:xfrm>
          <a:prstGeom prst="rect">
            <a:avLst/>
          </a:prstGeom>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1500"/>
              <a:buNone/>
            </a:pPr>
            <a:r>
              <a:rPr lang="en"/>
              <a:t>2</a:t>
            </a:r>
            <a:endParaRPr/>
          </a:p>
        </p:txBody>
      </p:sp>
      <p:sp>
        <p:nvSpPr>
          <p:cNvPr id="1626" name="Google Shape;1626;p102"/>
          <p:cNvSpPr txBox="1"/>
          <p:nvPr>
            <p:ph idx="1" type="body"/>
          </p:nvPr>
        </p:nvSpPr>
        <p:spPr>
          <a:xfrm>
            <a:off x="2187950" y="1307550"/>
            <a:ext cx="3181200" cy="1288500"/>
          </a:xfrm>
          <a:prstGeom prst="rect">
            <a:avLst/>
          </a:prstGeom>
        </p:spPr>
        <p:txBody>
          <a:bodyPr anchorCtr="0" anchor="ctr" bIns="91425" lIns="274300" spcFirstLastPara="1" rIns="91425" wrap="square" tIns="91425">
            <a:normAutofit/>
          </a:bodyPr>
          <a:lstStyle/>
          <a:p>
            <a:pPr indent="0" lvl="0" marL="0" rtl="0" algn="l">
              <a:spcBef>
                <a:spcPts val="0"/>
              </a:spcBef>
              <a:spcAft>
                <a:spcPts val="1000"/>
              </a:spcAft>
              <a:buSzPts val="1000"/>
              <a:buNone/>
            </a:pPr>
            <a:r>
              <a:rPr lang="en"/>
              <a:t>Manual inventory tracking is time-consuming and error-prone, leading to wasted time, food, and money. InvenStorey streamlines these processes, enabling restaurants to operate more efficiently.</a:t>
            </a:r>
            <a:endParaRPr/>
          </a:p>
        </p:txBody>
      </p:sp>
      <p:sp>
        <p:nvSpPr>
          <p:cNvPr id="1627" name="Google Shape;1627;p102"/>
          <p:cNvSpPr txBox="1"/>
          <p:nvPr>
            <p:ph idx="7" type="body"/>
          </p:nvPr>
        </p:nvSpPr>
        <p:spPr>
          <a:xfrm>
            <a:off x="2187950" y="3864550"/>
            <a:ext cx="3181200" cy="1279200"/>
          </a:xfrm>
          <a:prstGeom prst="rect">
            <a:avLst/>
          </a:prstGeom>
        </p:spPr>
        <p:txBody>
          <a:bodyPr anchorCtr="0" anchor="ctr" bIns="91425" lIns="274300" spcFirstLastPara="1" rIns="91425" wrap="square" tIns="91425">
            <a:normAutofit/>
          </a:bodyPr>
          <a:lstStyle/>
          <a:p>
            <a:pPr indent="0" lvl="0" marL="0" rtl="0" algn="l">
              <a:spcBef>
                <a:spcPts val="0"/>
              </a:spcBef>
              <a:spcAft>
                <a:spcPts val="1000"/>
              </a:spcAft>
              <a:buSzPts val="1000"/>
              <a:buNone/>
            </a:pPr>
            <a:r>
              <a:rPr lang="en"/>
              <a:t>As restaurants adopt smarter tech, InvenStorey positions its users as forward-thinking and reliable in the eyes of customers and partners.</a:t>
            </a:r>
            <a:endParaRPr/>
          </a:p>
        </p:txBody>
      </p:sp>
      <p:sp>
        <p:nvSpPr>
          <p:cNvPr id="1628" name="Google Shape;1628;p102"/>
          <p:cNvSpPr txBox="1"/>
          <p:nvPr>
            <p:ph idx="8" type="body"/>
          </p:nvPr>
        </p:nvSpPr>
        <p:spPr>
          <a:xfrm>
            <a:off x="2187950" y="2596100"/>
            <a:ext cx="3181200" cy="1268700"/>
          </a:xfrm>
          <a:prstGeom prst="rect">
            <a:avLst/>
          </a:prstGeom>
        </p:spPr>
        <p:txBody>
          <a:bodyPr anchorCtr="0" anchor="ctr" bIns="91425" lIns="274300" spcFirstLastPara="1" rIns="91425" wrap="square" tIns="91425">
            <a:normAutofit/>
          </a:bodyPr>
          <a:lstStyle/>
          <a:p>
            <a:pPr indent="0" lvl="0" marL="0" rtl="0" algn="l">
              <a:spcBef>
                <a:spcPts val="0"/>
              </a:spcBef>
              <a:spcAft>
                <a:spcPts val="1000"/>
              </a:spcAft>
              <a:buSzPts val="1000"/>
              <a:buNone/>
            </a:pPr>
            <a:r>
              <a:rPr lang="en"/>
              <a:t>Stock-related mistakes often result in missed sales opportunities and customer dissatisfaction. InvenStorey helps restaurants stay stocked and ready to serve, even during peak hours.</a:t>
            </a:r>
            <a:endParaRPr/>
          </a:p>
        </p:txBody>
      </p:sp>
      <p:sp>
        <p:nvSpPr>
          <p:cNvPr id="1629" name="Google Shape;1629;p102"/>
          <p:cNvSpPr txBox="1"/>
          <p:nvPr>
            <p:ph idx="15" type="title"/>
          </p:nvPr>
        </p:nvSpPr>
        <p:spPr>
          <a:xfrm flipH="1">
            <a:off x="521275" y="347825"/>
            <a:ext cx="6252600" cy="972600"/>
          </a:xfrm>
          <a:prstGeom prst="rect">
            <a:avLst/>
          </a:prstGeom>
        </p:spPr>
        <p:txBody>
          <a:bodyPr anchorCtr="0" anchor="ctr" bIns="0" lIns="274300" spcFirstLastPara="1" rIns="91425" wrap="square" tIns="0">
            <a:normAutofit/>
          </a:bodyPr>
          <a:lstStyle/>
          <a:p>
            <a:pPr indent="0" lvl="0" marL="0" rtl="0" algn="l">
              <a:lnSpc>
                <a:spcPct val="100000"/>
              </a:lnSpc>
              <a:spcBef>
                <a:spcPts val="0"/>
              </a:spcBef>
              <a:spcAft>
                <a:spcPts val="0"/>
              </a:spcAft>
              <a:buSzPts val="2400"/>
              <a:buNone/>
            </a:pPr>
            <a:r>
              <a:rPr lang="en"/>
              <a:t>The Business Case</a:t>
            </a:r>
            <a:endParaRPr/>
          </a:p>
        </p:txBody>
      </p:sp>
      <p:sp>
        <p:nvSpPr>
          <p:cNvPr id="1630" name="Google Shape;1630;p102"/>
          <p:cNvSpPr txBox="1"/>
          <p:nvPr>
            <p:ph idx="16" type="title"/>
          </p:nvPr>
        </p:nvSpPr>
        <p:spPr>
          <a:xfrm>
            <a:off x="521275" y="1307500"/>
            <a:ext cx="1666500" cy="1288500"/>
          </a:xfrm>
          <a:prstGeom prst="rect">
            <a:avLst/>
          </a:prstGeom>
        </p:spPr>
        <p:txBody>
          <a:bodyPr anchorCtr="0" anchor="ctr" bIns="0" lIns="274300" spcFirstLastPara="1" rIns="91425" wrap="square" tIns="0">
            <a:normAutofit/>
          </a:bodyPr>
          <a:lstStyle/>
          <a:p>
            <a:pPr indent="0" lvl="0" marL="0" rtl="0" algn="l">
              <a:lnSpc>
                <a:spcPct val="115000"/>
              </a:lnSpc>
              <a:spcBef>
                <a:spcPts val="0"/>
              </a:spcBef>
              <a:spcAft>
                <a:spcPts val="0"/>
              </a:spcAft>
              <a:buSzPts val="1200"/>
              <a:buNone/>
            </a:pPr>
            <a:r>
              <a:rPr lang="en"/>
              <a:t>Operational Efficiency &amp; Cost Reduction</a:t>
            </a:r>
            <a:endParaRPr/>
          </a:p>
        </p:txBody>
      </p:sp>
      <p:sp>
        <p:nvSpPr>
          <p:cNvPr id="1631" name="Google Shape;1631;p102"/>
          <p:cNvSpPr txBox="1"/>
          <p:nvPr>
            <p:ph idx="17" type="title"/>
          </p:nvPr>
        </p:nvSpPr>
        <p:spPr>
          <a:xfrm>
            <a:off x="521275" y="2595800"/>
            <a:ext cx="1666500" cy="1268700"/>
          </a:xfrm>
          <a:prstGeom prst="rect">
            <a:avLst/>
          </a:prstGeom>
        </p:spPr>
        <p:txBody>
          <a:bodyPr anchorCtr="0" anchor="ctr" bIns="0" lIns="274300" spcFirstLastPara="1" rIns="91425" wrap="square" tIns="0">
            <a:normAutofit/>
          </a:bodyPr>
          <a:lstStyle/>
          <a:p>
            <a:pPr indent="0" lvl="0" marL="0" rtl="0" algn="l">
              <a:lnSpc>
                <a:spcPct val="115000"/>
              </a:lnSpc>
              <a:spcBef>
                <a:spcPts val="0"/>
              </a:spcBef>
              <a:spcAft>
                <a:spcPts val="0"/>
              </a:spcAft>
              <a:buSzPts val="1200"/>
              <a:buNone/>
            </a:pPr>
            <a:r>
              <a:rPr lang="en"/>
              <a:t>Revenue Protection &amp; Growth</a:t>
            </a:r>
            <a:endParaRPr/>
          </a:p>
        </p:txBody>
      </p:sp>
      <p:sp>
        <p:nvSpPr>
          <p:cNvPr id="1632" name="Google Shape;1632;p102"/>
          <p:cNvSpPr txBox="1"/>
          <p:nvPr>
            <p:ph idx="18" type="title"/>
          </p:nvPr>
        </p:nvSpPr>
        <p:spPr>
          <a:xfrm>
            <a:off x="521275" y="3866800"/>
            <a:ext cx="1666500" cy="1276800"/>
          </a:xfrm>
          <a:prstGeom prst="rect">
            <a:avLst/>
          </a:prstGeom>
        </p:spPr>
        <p:txBody>
          <a:bodyPr anchorCtr="0" anchor="ctr" bIns="0" lIns="274300" spcFirstLastPara="1" rIns="91425" wrap="square" tIns="0">
            <a:normAutofit/>
          </a:bodyPr>
          <a:lstStyle/>
          <a:p>
            <a:pPr indent="0" lvl="0" marL="0" rtl="0" algn="l">
              <a:lnSpc>
                <a:spcPct val="115000"/>
              </a:lnSpc>
              <a:spcBef>
                <a:spcPts val="0"/>
              </a:spcBef>
              <a:spcAft>
                <a:spcPts val="0"/>
              </a:spcAft>
              <a:buSzPts val="1200"/>
              <a:buNone/>
            </a:pPr>
            <a:r>
              <a:rPr lang="en"/>
              <a:t>Market Expansion &amp; Competitive Edge</a:t>
            </a:r>
            <a:endParaRPr/>
          </a:p>
        </p:txBody>
      </p:sp>
      <p:sp>
        <p:nvSpPr>
          <p:cNvPr id="1633" name="Google Shape;1633;p102"/>
          <p:cNvSpPr txBox="1"/>
          <p:nvPr>
            <p:ph idx="24" type="subTitle"/>
          </p:nvPr>
        </p:nvSpPr>
        <p:spPr>
          <a:xfrm>
            <a:off x="6092100" y="1305550"/>
            <a:ext cx="2942100" cy="643500"/>
          </a:xfrm>
          <a:prstGeom prst="rect">
            <a:avLst/>
          </a:prstGeom>
        </p:spPr>
        <p:txBody>
          <a:bodyPr anchorCtr="0" anchor="ctr" bIns="91425" lIns="91425" spcFirstLastPara="1" rIns="91425" wrap="square" tIns="91425">
            <a:normAutofit fontScale="92500" lnSpcReduction="20000"/>
          </a:bodyPr>
          <a:lstStyle/>
          <a:p>
            <a:pPr indent="0" lvl="0" marL="0" rtl="0" algn="l">
              <a:spcBef>
                <a:spcPts val="0"/>
              </a:spcBef>
              <a:spcAft>
                <a:spcPts val="0"/>
              </a:spcAft>
              <a:buNone/>
            </a:pPr>
            <a:r>
              <a:rPr b="1" lang="en" sz="1100">
                <a:solidFill>
                  <a:srgbClr val="000000"/>
                </a:solidFill>
                <a:latin typeface="Arial"/>
                <a:ea typeface="Arial"/>
                <a:cs typeface="Arial"/>
                <a:sym typeface="Arial"/>
              </a:rPr>
              <a:t>Labor Optimization</a:t>
            </a:r>
            <a:r>
              <a:rPr lang="en" sz="1100">
                <a:solidFill>
                  <a:srgbClr val="000000"/>
                </a:solidFill>
                <a:latin typeface="Arial"/>
                <a:ea typeface="Arial"/>
                <a:cs typeface="Arial"/>
                <a:sym typeface="Arial"/>
              </a:rPr>
              <a:t>: Reduces time spent on stock checks, freeing up staff for higher-value tasks.</a:t>
            </a:r>
            <a:endParaRPr/>
          </a:p>
        </p:txBody>
      </p:sp>
      <p:sp>
        <p:nvSpPr>
          <p:cNvPr id="1634" name="Google Shape;1634;p102"/>
          <p:cNvSpPr txBox="1"/>
          <p:nvPr>
            <p:ph idx="19" type="subTitle"/>
          </p:nvPr>
        </p:nvSpPr>
        <p:spPr>
          <a:xfrm>
            <a:off x="6092100" y="1950763"/>
            <a:ext cx="2942100" cy="643500"/>
          </a:xfrm>
          <a:prstGeom prst="rect">
            <a:avLst/>
          </a:prstGeom>
        </p:spPr>
        <p:txBody>
          <a:bodyPr anchorCtr="0" anchor="ctr" bIns="91425" lIns="91425" spcFirstLastPara="1" rIns="91425" wrap="square" tIns="91425">
            <a:normAutofit/>
          </a:bodyPr>
          <a:lstStyle/>
          <a:p>
            <a:pPr indent="0" lvl="0" marL="0" rtl="0" algn="l">
              <a:spcBef>
                <a:spcPts val="1200"/>
              </a:spcBef>
              <a:spcAft>
                <a:spcPts val="1200"/>
              </a:spcAft>
              <a:buNone/>
            </a:pPr>
            <a:r>
              <a:rPr b="1" lang="en" sz="1100">
                <a:solidFill>
                  <a:srgbClr val="000000"/>
                </a:solidFill>
                <a:latin typeface="Arial"/>
                <a:ea typeface="Arial"/>
                <a:cs typeface="Arial"/>
                <a:sym typeface="Arial"/>
              </a:rPr>
              <a:t>Waste Reduction</a:t>
            </a:r>
            <a:r>
              <a:rPr lang="en" sz="1100">
                <a:solidFill>
                  <a:srgbClr val="000000"/>
                </a:solidFill>
                <a:latin typeface="Arial"/>
                <a:ea typeface="Arial"/>
                <a:cs typeface="Arial"/>
                <a:sym typeface="Arial"/>
              </a:rPr>
              <a:t>: Predictive insights help avoid over-purchasing and spoilage.</a:t>
            </a:r>
            <a:endParaRPr/>
          </a:p>
        </p:txBody>
      </p:sp>
      <p:sp>
        <p:nvSpPr>
          <p:cNvPr id="1635" name="Google Shape;1635;p102"/>
          <p:cNvSpPr txBox="1"/>
          <p:nvPr>
            <p:ph idx="20" type="subTitle"/>
          </p:nvPr>
        </p:nvSpPr>
        <p:spPr>
          <a:xfrm>
            <a:off x="6092100" y="2595825"/>
            <a:ext cx="2942100" cy="629100"/>
          </a:xfrm>
          <a:prstGeom prst="rect">
            <a:avLst/>
          </a:prstGeom>
        </p:spPr>
        <p:txBody>
          <a:bodyPr anchorCtr="0" anchor="ctr" bIns="91425" lIns="91425" spcFirstLastPara="1" rIns="91425" wrap="square" tIns="91425">
            <a:normAutofit fontScale="92500"/>
          </a:bodyPr>
          <a:lstStyle/>
          <a:p>
            <a:pPr indent="0" lvl="0" marL="0" rtl="0" algn="l">
              <a:lnSpc>
                <a:spcPct val="115000"/>
              </a:lnSpc>
              <a:spcBef>
                <a:spcPts val="0"/>
              </a:spcBef>
              <a:spcAft>
                <a:spcPts val="0"/>
              </a:spcAft>
              <a:buSzPct val="90909"/>
              <a:buNone/>
            </a:pPr>
            <a:r>
              <a:rPr b="1" lang="en" sz="1100">
                <a:solidFill>
                  <a:srgbClr val="000000"/>
                </a:solidFill>
                <a:latin typeface="Arial"/>
                <a:ea typeface="Arial"/>
                <a:cs typeface="Arial"/>
                <a:sym typeface="Arial"/>
              </a:rPr>
              <a:t>Sales Continuity</a:t>
            </a:r>
            <a:r>
              <a:rPr lang="en" sz="1100">
                <a:solidFill>
                  <a:srgbClr val="000000"/>
                </a:solidFill>
                <a:latin typeface="Arial"/>
                <a:ea typeface="Arial"/>
                <a:cs typeface="Arial"/>
                <a:sym typeface="Arial"/>
              </a:rPr>
              <a:t>: Prevents service disruptions by ensuring key items remain in stock.</a:t>
            </a:r>
            <a:endParaRPr/>
          </a:p>
        </p:txBody>
      </p:sp>
      <p:sp>
        <p:nvSpPr>
          <p:cNvPr id="1636" name="Google Shape;1636;p102"/>
          <p:cNvSpPr txBox="1"/>
          <p:nvPr>
            <p:ph idx="21" type="subTitle"/>
          </p:nvPr>
        </p:nvSpPr>
        <p:spPr>
          <a:xfrm>
            <a:off x="6092100" y="3225925"/>
            <a:ext cx="2942100" cy="638700"/>
          </a:xfrm>
          <a:prstGeom prst="rect">
            <a:avLst/>
          </a:prstGeom>
        </p:spPr>
        <p:txBody>
          <a:bodyPr anchorCtr="0" anchor="ctr" bIns="91425" lIns="91425" spcFirstLastPara="1" rIns="91425" wrap="square" tIns="91425">
            <a:normAutofit fontScale="92500" lnSpcReduction="20000"/>
          </a:bodyPr>
          <a:lstStyle/>
          <a:p>
            <a:pPr indent="0" lvl="0" marL="0" rtl="0" algn="l">
              <a:lnSpc>
                <a:spcPct val="115000"/>
              </a:lnSpc>
              <a:spcBef>
                <a:spcPts val="0"/>
              </a:spcBef>
              <a:spcAft>
                <a:spcPts val="0"/>
              </a:spcAft>
              <a:buSzPct val="90909"/>
              <a:buNone/>
            </a:pPr>
            <a:r>
              <a:rPr b="1" lang="en" sz="1100">
                <a:solidFill>
                  <a:srgbClr val="000000"/>
                </a:solidFill>
                <a:latin typeface="Arial"/>
                <a:ea typeface="Arial"/>
                <a:cs typeface="Arial"/>
                <a:sym typeface="Arial"/>
              </a:rPr>
              <a:t>Higher Profit Margins</a:t>
            </a:r>
            <a:r>
              <a:rPr lang="en" sz="1100">
                <a:solidFill>
                  <a:srgbClr val="000000"/>
                </a:solidFill>
                <a:latin typeface="Arial"/>
                <a:ea typeface="Arial"/>
                <a:cs typeface="Arial"/>
                <a:sym typeface="Arial"/>
              </a:rPr>
              <a:t>: Improved inventory accuracy translates into fewer losses and more consistent revenue.</a:t>
            </a:r>
            <a:endParaRPr/>
          </a:p>
        </p:txBody>
      </p:sp>
      <p:sp>
        <p:nvSpPr>
          <p:cNvPr id="1637" name="Google Shape;1637;p102"/>
          <p:cNvSpPr txBox="1"/>
          <p:nvPr>
            <p:ph idx="22" type="subTitle"/>
          </p:nvPr>
        </p:nvSpPr>
        <p:spPr>
          <a:xfrm>
            <a:off x="6092100" y="3863525"/>
            <a:ext cx="2942100" cy="636600"/>
          </a:xfrm>
          <a:prstGeom prst="rect">
            <a:avLst/>
          </a:prstGeom>
        </p:spPr>
        <p:txBody>
          <a:bodyPr anchorCtr="0" anchor="ctr" bIns="91425" lIns="91425" spcFirstLastPara="1" rIns="91425" wrap="square" tIns="91425">
            <a:normAutofit fontScale="92500" lnSpcReduction="20000"/>
          </a:bodyPr>
          <a:lstStyle/>
          <a:p>
            <a:pPr indent="0" lvl="0" marL="0" rtl="0" algn="l">
              <a:lnSpc>
                <a:spcPct val="115000"/>
              </a:lnSpc>
              <a:spcBef>
                <a:spcPts val="0"/>
              </a:spcBef>
              <a:spcAft>
                <a:spcPts val="0"/>
              </a:spcAft>
              <a:buSzPct val="90909"/>
              <a:buNone/>
            </a:pPr>
            <a:r>
              <a:rPr b="1" lang="en" sz="1100">
                <a:solidFill>
                  <a:srgbClr val="000000"/>
                </a:solidFill>
                <a:latin typeface="Arial"/>
                <a:ea typeface="Arial"/>
                <a:cs typeface="Arial"/>
                <a:sym typeface="Arial"/>
              </a:rPr>
              <a:t>Improved Market Positioning</a:t>
            </a:r>
            <a:r>
              <a:rPr lang="en" sz="1100">
                <a:solidFill>
                  <a:srgbClr val="000000"/>
                </a:solidFill>
                <a:latin typeface="Arial"/>
                <a:ea typeface="Arial"/>
                <a:cs typeface="Arial"/>
                <a:sym typeface="Arial"/>
              </a:rPr>
              <a:t>: Early adoption of AI tools enhances brand reputation and draws tech-forward partners.</a:t>
            </a:r>
            <a:endParaRPr/>
          </a:p>
        </p:txBody>
      </p:sp>
      <p:sp>
        <p:nvSpPr>
          <p:cNvPr id="1638" name="Google Shape;1638;p102"/>
          <p:cNvSpPr txBox="1"/>
          <p:nvPr>
            <p:ph idx="23" type="subTitle"/>
          </p:nvPr>
        </p:nvSpPr>
        <p:spPr>
          <a:xfrm>
            <a:off x="6092100" y="4498790"/>
            <a:ext cx="2942100" cy="643800"/>
          </a:xfrm>
          <a:prstGeom prst="rect">
            <a:avLst/>
          </a:prstGeom>
        </p:spPr>
        <p:txBody>
          <a:bodyPr anchorCtr="0" anchor="ctr" bIns="91425" lIns="91425" spcFirstLastPara="1" rIns="91425" wrap="square" tIns="91425">
            <a:normAutofit fontScale="92500" lnSpcReduction="20000"/>
          </a:bodyPr>
          <a:lstStyle/>
          <a:p>
            <a:pPr indent="0" lvl="0" marL="0" rtl="0" algn="l">
              <a:lnSpc>
                <a:spcPct val="115000"/>
              </a:lnSpc>
              <a:spcBef>
                <a:spcPts val="0"/>
              </a:spcBef>
              <a:spcAft>
                <a:spcPts val="0"/>
              </a:spcAft>
              <a:buSzPct val="90909"/>
              <a:buNone/>
            </a:pPr>
            <a:r>
              <a:rPr b="1" lang="en" sz="1100">
                <a:solidFill>
                  <a:srgbClr val="000000"/>
                </a:solidFill>
                <a:latin typeface="Arial"/>
                <a:ea typeface="Arial"/>
                <a:cs typeface="Arial"/>
                <a:sym typeface="Arial"/>
              </a:rPr>
              <a:t>Customer Retention</a:t>
            </a:r>
            <a:r>
              <a:rPr lang="en" sz="1100">
                <a:solidFill>
                  <a:srgbClr val="000000"/>
                </a:solidFill>
                <a:latin typeface="Arial"/>
                <a:ea typeface="Arial"/>
                <a:cs typeface="Arial"/>
                <a:sym typeface="Arial"/>
              </a:rPr>
              <a:t>: Accurate stock control improves service quality, boosting loyalty and repeat business.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OARD MEETING">
  <a:themeElements>
    <a:clrScheme name="Simple Light">
      <a:dk1>
        <a:srgbClr val="E1DCD8"/>
      </a:dk1>
      <a:lt1>
        <a:srgbClr val="032C3C"/>
      </a:lt1>
      <a:dk2>
        <a:srgbClr val="381819"/>
      </a:dk2>
      <a:lt2>
        <a:srgbClr val="EAEAEA"/>
      </a:lt2>
      <a:accent1>
        <a:srgbClr val="BA351A"/>
      </a:accent1>
      <a:accent2>
        <a:srgbClr val="6B2A2D"/>
      </a:accent2>
      <a:accent3>
        <a:srgbClr val="E7D5A6"/>
      </a:accent3>
      <a:accent4>
        <a:srgbClr val="7EDA9C"/>
      </a:accent4>
      <a:accent5>
        <a:srgbClr val="90B3EC"/>
      </a:accent5>
      <a:accent6>
        <a:srgbClr val="E6C5B8"/>
      </a:accent6>
      <a:hlink>
        <a:srgbClr val="9E9E9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